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1" r:id="rId1"/>
    <p:sldMasterId id="2147483807" r:id="rId2"/>
  </p:sldMasterIdLst>
  <p:notesMasterIdLst>
    <p:notesMasterId r:id="rId23"/>
  </p:notesMasterIdLst>
  <p:sldIdLst>
    <p:sldId id="256" r:id="rId3"/>
    <p:sldId id="260" r:id="rId4"/>
    <p:sldId id="261" r:id="rId5"/>
    <p:sldId id="257" r:id="rId6"/>
    <p:sldId id="300" r:id="rId7"/>
    <p:sldId id="287" r:id="rId8"/>
    <p:sldId id="288" r:id="rId9"/>
    <p:sldId id="289" r:id="rId10"/>
    <p:sldId id="291" r:id="rId11"/>
    <p:sldId id="290" r:id="rId12"/>
    <p:sldId id="292" r:id="rId13"/>
    <p:sldId id="301" r:id="rId14"/>
    <p:sldId id="293" r:id="rId15"/>
    <p:sldId id="295" r:id="rId16"/>
    <p:sldId id="294" r:id="rId17"/>
    <p:sldId id="296" r:id="rId18"/>
    <p:sldId id="297" r:id="rId19"/>
    <p:sldId id="298" r:id="rId20"/>
    <p:sldId id="276" r:id="rId21"/>
    <p:sldId id="29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110" userDrawn="1">
          <p15:clr>
            <a:srgbClr val="A4A3A4"/>
          </p15:clr>
        </p15:guide>
        <p15:guide id="6" pos="7378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923D"/>
    <a:srgbClr val="E5FFE8"/>
    <a:srgbClr val="DEF6E9"/>
    <a:srgbClr val="314371"/>
    <a:srgbClr val="2A3960"/>
    <a:srgbClr val="EE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6404" autoAdjust="0"/>
  </p:normalViewPr>
  <p:slideViewPr>
    <p:cSldViewPr snapToGrid="0" showGuides="1">
      <p:cViewPr varScale="1">
        <p:scale>
          <a:sx n="74" d="100"/>
          <a:sy n="74" d="100"/>
        </p:scale>
        <p:origin x="84" y="368"/>
      </p:cViewPr>
      <p:guideLst>
        <p:guide orient="horz" pos="2183"/>
        <p:guide pos="3840"/>
        <p:guide pos="325"/>
        <p:guide orient="horz" pos="436"/>
        <p:guide orient="horz" pos="4110"/>
        <p:guide pos="7378"/>
        <p:guide orient="horz" pos="9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7045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2025/6/13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3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2480-A9DA-40D6-A42E-F2C4EAA26F9B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7002-65AA-4060-9573-D0355C08E90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C4E7A1-3F9B-EC3E-A555-A9237C93287E}"/>
              </a:ext>
            </a:extLst>
          </p:cNvPr>
          <p:cNvSpPr/>
          <p:nvPr userDrawn="1"/>
        </p:nvSpPr>
        <p:spPr>
          <a:xfrm>
            <a:off x="0" y="-1"/>
            <a:ext cx="12186286" cy="6858001"/>
          </a:xfrm>
          <a:prstGeom prst="rect">
            <a:avLst/>
          </a:prstGeom>
          <a:solidFill>
            <a:srgbClr val="EEF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16515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2480-A9DA-40D6-A42E-F2C4EAA26F9B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7002-65AA-4060-9573-D0355C08E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68876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2480-A9DA-40D6-A42E-F2C4EAA26F9B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7002-65AA-4060-9573-D0355C08E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03800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2480-A9DA-40D6-A42E-F2C4EAA26F9B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7002-65AA-4060-9573-D0355C08E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085616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2480-A9DA-40D6-A42E-F2C4EAA26F9B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7002-65AA-4060-9573-D0355C08E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40563"/>
      </p:ext>
    </p:extLst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2025/6/13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4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61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2480-A9DA-40D6-A42E-F2C4EAA26F9B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7002-65AA-4060-9573-D0355C08E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129231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2480-A9DA-40D6-A42E-F2C4EAA26F9B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7002-65AA-4060-9573-D0355C08E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522248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2480-A9DA-40D6-A42E-F2C4EAA26F9B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7002-65AA-4060-9573-D0355C08E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291743"/>
      </p:ext>
    </p:extLst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2480-A9DA-40D6-A42E-F2C4EAA26F9B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7002-65AA-4060-9573-D0355C08E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582806"/>
      </p:ext>
    </p:extLst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2480-A9DA-40D6-A42E-F2C4EAA26F9B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7002-65AA-4060-9573-D0355C08E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55414"/>
      </p:ext>
    </p:extLst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2480-A9DA-40D6-A42E-F2C4EAA26F9B}" type="datetimeFigureOut">
              <a:rPr lang="zh-CN" altLang="en-US" smtClean="0"/>
              <a:t>2025/6/13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7002-65AA-4060-9573-D0355C08E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706666"/>
      </p:ext>
    </p:extLst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8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5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0"/>
                </a:schemeClr>
              </a:gs>
              <a:gs pos="23000">
                <a:schemeClr val="accent1">
                  <a:lumMod val="89000"/>
                  <a:alpha val="16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2523" y="3336647"/>
            <a:ext cx="10867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实时新闻的主题热度分析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2682" y="4046123"/>
            <a:ext cx="5933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Time News Topic Heat Analysis System and Implementation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8856" y="4451722"/>
            <a:ext cx="396000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51593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86628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78285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研究方法及过程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881256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研究成果展示及应用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0247085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论文总结与致谢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11715750" y="1706389"/>
            <a:ext cx="0" cy="32575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713699" y="558120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GRADUATION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713699" y="592035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DESIGN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713699" y="6259501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TEMPLATE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9F9840-0FBD-4463-C254-EE9CDACA60C8}"/>
              </a:ext>
            </a:extLst>
          </p:cNvPr>
          <p:cNvSpPr txBox="1"/>
          <p:nvPr/>
        </p:nvSpPr>
        <p:spPr>
          <a:xfrm>
            <a:off x="242523" y="2240107"/>
            <a:ext cx="11587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00" b="1" dirty="0">
                <a:solidFill>
                  <a:schemeClr val="bg1"/>
                </a:solidFill>
                <a:cs typeface="+mn-ea"/>
                <a:sym typeface="+mn-lt"/>
              </a:rPr>
              <a:t>大数据采集与存储综合实训答辩</a:t>
            </a:r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D05CCED2-ED1A-FEE9-4B28-6EF0F7B8A407}"/>
              </a:ext>
            </a:extLst>
          </p:cNvPr>
          <p:cNvSpPr txBox="1"/>
          <p:nvPr/>
        </p:nvSpPr>
        <p:spPr>
          <a:xfrm>
            <a:off x="312682" y="4718833"/>
            <a:ext cx="1086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答辩人：王滢、雷博琦、易安麒</a:t>
            </a: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ED5128F8-944B-4B7F-A6ED-B7479D22A60E}"/>
              </a:ext>
            </a:extLst>
          </p:cNvPr>
          <p:cNvSpPr txBox="1"/>
          <p:nvPr/>
        </p:nvSpPr>
        <p:spPr>
          <a:xfrm>
            <a:off x="312682" y="5576209"/>
            <a:ext cx="1086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指导老师：刘世超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34" grpId="0"/>
      <p:bldP spid="35" grpId="0"/>
      <p:bldP spid="36" grpId="0"/>
      <p:bldP spid="3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CAAFC5-74C8-71BA-7DDD-6F04A0FF1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AE65E78B-8D87-8517-87F0-C090EA1E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31" y="970453"/>
            <a:ext cx="9768258" cy="51520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639459-C769-D796-9E3A-DC43BD4ED7F4}"/>
              </a:ext>
            </a:extLst>
          </p:cNvPr>
          <p:cNvSpPr/>
          <p:nvPr/>
        </p:nvSpPr>
        <p:spPr>
          <a:xfrm>
            <a:off x="4132763" y="418642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DA8AC7-1D12-191C-CDCB-A58D28FED76A}"/>
              </a:ext>
            </a:extLst>
          </p:cNvPr>
          <p:cNvSpPr txBox="1"/>
          <p:nvPr/>
        </p:nvSpPr>
        <p:spPr>
          <a:xfrm>
            <a:off x="2135653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D41DE9-5CB7-1E5B-EC15-7DD64B822E13}"/>
              </a:ext>
            </a:extLst>
          </p:cNvPr>
          <p:cNvSpPr txBox="1"/>
          <p:nvPr/>
        </p:nvSpPr>
        <p:spPr>
          <a:xfrm>
            <a:off x="270781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8CE206-7DB3-86CD-B8D5-2A44093969C5}"/>
              </a:ext>
            </a:extLst>
          </p:cNvPr>
          <p:cNvSpPr txBox="1"/>
          <p:nvPr/>
        </p:nvSpPr>
        <p:spPr>
          <a:xfrm>
            <a:off x="4237238" y="410513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AE06E1-355A-0017-FA9E-DCDC3D80DC32}"/>
              </a:ext>
            </a:extLst>
          </p:cNvPr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1ED9A72-5759-F248-9672-20E17F8808FE}"/>
              </a:ext>
            </a:extLst>
          </p:cNvPr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87FAB21-F5CB-F32E-4D31-D7837AFC7D5B}"/>
              </a:ext>
            </a:extLst>
          </p:cNvPr>
          <p:cNvSpPr/>
          <p:nvPr/>
        </p:nvSpPr>
        <p:spPr>
          <a:xfrm>
            <a:off x="1" y="1966586"/>
            <a:ext cx="5041726" cy="14624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DD73704-401F-DB27-EA24-B353A08C9812}"/>
              </a:ext>
            </a:extLst>
          </p:cNvPr>
          <p:cNvCxnSpPr>
            <a:cxnSpLocks/>
          </p:cNvCxnSpPr>
          <p:nvPr/>
        </p:nvCxnSpPr>
        <p:spPr>
          <a:xfrm flipH="1">
            <a:off x="1196236" y="1436621"/>
            <a:ext cx="1033397" cy="655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0CE2577-B4BF-48C7-58D5-42F6804A253C}"/>
              </a:ext>
            </a:extLst>
          </p:cNvPr>
          <p:cNvCxnSpPr/>
          <p:nvPr/>
        </p:nvCxnSpPr>
        <p:spPr>
          <a:xfrm>
            <a:off x="2055844" y="1436621"/>
            <a:ext cx="39269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17C736D7-DDF9-006F-FCC0-6E93C665299D}"/>
              </a:ext>
            </a:extLst>
          </p:cNvPr>
          <p:cNvSpPr txBox="1"/>
          <p:nvPr/>
        </p:nvSpPr>
        <p:spPr>
          <a:xfrm>
            <a:off x="102583" y="2089925"/>
            <a:ext cx="485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核心</a:t>
            </a:r>
            <a:r>
              <a:rPr lang="en-US" altLang="zh-CN" dirty="0">
                <a:solidFill>
                  <a:schemeClr val="bg1"/>
                </a:solidFill>
              </a:rPr>
              <a:t>url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b="1" u="sng" dirty="0">
                <a:solidFill>
                  <a:schemeClr val="bg1"/>
                </a:solidFill>
              </a:rPr>
              <a:t>https://feed.mix.sina.com.cn/api/roll/get? pageid=153&amp;lid=2509&amp;k=&amp;num=50&amp;page={page}</a:t>
            </a:r>
            <a:endParaRPr lang="zh-CN" altLang="en-US" b="1" u="sng" dirty="0">
              <a:solidFill>
                <a:schemeClr val="bg1"/>
              </a:solidFill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EA341644-F692-96B5-7EAE-6DCD106E1E5A}"/>
              </a:ext>
            </a:extLst>
          </p:cNvPr>
          <p:cNvSpPr/>
          <p:nvPr/>
        </p:nvSpPr>
        <p:spPr>
          <a:xfrm>
            <a:off x="5223353" y="4365321"/>
            <a:ext cx="1265129" cy="18162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A6D03A9-5450-5D82-0582-112A2A1E5C5B}"/>
              </a:ext>
            </a:extLst>
          </p:cNvPr>
          <p:cNvSpPr/>
          <p:nvPr/>
        </p:nvSpPr>
        <p:spPr>
          <a:xfrm>
            <a:off x="5032283" y="4739598"/>
            <a:ext cx="1588717" cy="681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是</a:t>
            </a:r>
            <a:r>
              <a:rPr lang="en-US" altLang="zh-CN" dirty="0">
                <a:cs typeface="+mn-ea"/>
                <a:sym typeface="+mn-lt"/>
              </a:rPr>
              <a:t>JSON</a:t>
            </a:r>
            <a:r>
              <a:rPr lang="zh-CN" altLang="en-US" dirty="0">
                <a:cs typeface="+mn-ea"/>
                <a:sym typeface="+mn-lt"/>
              </a:rPr>
              <a:t>格式的数据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8E8943E5-7D62-7F0A-0D37-71E2A27235C5}"/>
              </a:ext>
            </a:extLst>
          </p:cNvPr>
          <p:cNvCxnSpPr/>
          <p:nvPr/>
        </p:nvCxnSpPr>
        <p:spPr>
          <a:xfrm>
            <a:off x="7340252" y="4365321"/>
            <a:ext cx="28684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743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50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BD919BC-3AB3-3442-F150-09E8B240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ABD1910-15D2-9323-D02F-2E73D6FBFA27}"/>
              </a:ext>
            </a:extLst>
          </p:cNvPr>
          <p:cNvSpPr/>
          <p:nvPr/>
        </p:nvSpPr>
        <p:spPr>
          <a:xfrm>
            <a:off x="4132763" y="418642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E9D4F5-2863-124A-E438-68B9D860E081}"/>
              </a:ext>
            </a:extLst>
          </p:cNvPr>
          <p:cNvSpPr txBox="1"/>
          <p:nvPr/>
        </p:nvSpPr>
        <p:spPr>
          <a:xfrm>
            <a:off x="2135653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9CC1BB-0665-7DEB-CAC2-2C981D439E3C}"/>
              </a:ext>
            </a:extLst>
          </p:cNvPr>
          <p:cNvSpPr txBox="1"/>
          <p:nvPr/>
        </p:nvSpPr>
        <p:spPr>
          <a:xfrm>
            <a:off x="270781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DA2CCE-0730-D4C6-ED79-EE7161B83759}"/>
              </a:ext>
            </a:extLst>
          </p:cNvPr>
          <p:cNvSpPr txBox="1"/>
          <p:nvPr/>
        </p:nvSpPr>
        <p:spPr>
          <a:xfrm>
            <a:off x="4237238" y="410513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660F89-7B62-942D-E84D-69F7424E6F68}"/>
              </a:ext>
            </a:extLst>
          </p:cNvPr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165E0368-19B2-782C-440B-1D3B4F669E4D}"/>
              </a:ext>
            </a:extLst>
          </p:cNvPr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7A7EAE-7109-6BAE-DCE3-FE67E0A5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5472" y="921667"/>
            <a:ext cx="7973991" cy="5238502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36030C45-4930-4004-2C4C-1F42D46F1C47}"/>
              </a:ext>
            </a:extLst>
          </p:cNvPr>
          <p:cNvSpPr/>
          <p:nvPr/>
        </p:nvSpPr>
        <p:spPr>
          <a:xfrm>
            <a:off x="2106746" y="1651377"/>
            <a:ext cx="2026017" cy="33820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CC7F498-23E9-A63E-CAF3-8EC751151994}"/>
              </a:ext>
            </a:extLst>
          </p:cNvPr>
          <p:cNvSpPr/>
          <p:nvPr/>
        </p:nvSpPr>
        <p:spPr>
          <a:xfrm>
            <a:off x="1615090" y="5206623"/>
            <a:ext cx="3009328" cy="99581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4774D9-F795-001D-66BC-6075FB31E045}"/>
              </a:ext>
            </a:extLst>
          </p:cNvPr>
          <p:cNvSpPr/>
          <p:nvPr/>
        </p:nvSpPr>
        <p:spPr>
          <a:xfrm>
            <a:off x="1738760" y="6060730"/>
            <a:ext cx="2761988" cy="7452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requests + </a:t>
            </a:r>
            <a:r>
              <a:rPr lang="en-US" altLang="zh-CN" dirty="0" err="1"/>
              <a:t>BeautifulSoup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35E4BB6-5C80-BED7-5109-2EC6AF5C5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32" y="1070040"/>
            <a:ext cx="11835714" cy="126682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93303A7-7C8E-0DDB-FC30-F50E3A9383BA}"/>
              </a:ext>
            </a:extLst>
          </p:cNvPr>
          <p:cNvCxnSpPr/>
          <p:nvPr/>
        </p:nvCxnSpPr>
        <p:spPr>
          <a:xfrm>
            <a:off x="7430770" y="1795078"/>
            <a:ext cx="48160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FA8A1FC6-E2CC-3DF1-ACE9-FDC8C78BF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272" y="4610041"/>
            <a:ext cx="4391638" cy="17242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C22AF27-EC9C-B5A5-8E92-3AB871695CD3}"/>
              </a:ext>
            </a:extLst>
          </p:cNvPr>
          <p:cNvSpPr txBox="1"/>
          <p:nvPr/>
        </p:nvSpPr>
        <p:spPr>
          <a:xfrm>
            <a:off x="6104332" y="2657833"/>
            <a:ext cx="4407807" cy="12003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https://comment5.news.sina.com.cn/page/info?version=1&amp;format=js&amp;channel={}&amp;newsid={}&amp;group=&amp;compress=0&amp;ie=utf-8&amp;oe=utf-8&amp;page=1&amp;page_size=20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9855FE9-82F6-9D31-AFC2-9552E7E7F288}"/>
              </a:ext>
            </a:extLst>
          </p:cNvPr>
          <p:cNvCxnSpPr/>
          <p:nvPr/>
        </p:nvCxnSpPr>
        <p:spPr>
          <a:xfrm flipH="1">
            <a:off x="8623300" y="1820478"/>
            <a:ext cx="63500" cy="865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670FBF8-44B9-5F8C-7909-CDC23AF4410F}"/>
              </a:ext>
            </a:extLst>
          </p:cNvPr>
          <p:cNvCxnSpPr/>
          <p:nvPr/>
        </p:nvCxnSpPr>
        <p:spPr>
          <a:xfrm flipH="1">
            <a:off x="8381091" y="3858162"/>
            <a:ext cx="63500" cy="865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66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F8A1047-9F15-FC50-D629-FB8CC3F68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5B9C25A-8EE4-F0C4-B517-C72B9C827838}"/>
              </a:ext>
            </a:extLst>
          </p:cNvPr>
          <p:cNvSpPr/>
          <p:nvPr/>
        </p:nvSpPr>
        <p:spPr>
          <a:xfrm>
            <a:off x="4132763" y="418642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E9DAF4-F1A2-C945-1F6B-2323C1C8E25C}"/>
              </a:ext>
            </a:extLst>
          </p:cNvPr>
          <p:cNvSpPr txBox="1"/>
          <p:nvPr/>
        </p:nvSpPr>
        <p:spPr>
          <a:xfrm>
            <a:off x="2135653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BD5E4D-6E30-AE2E-EFD7-3B85E16E4F1B}"/>
              </a:ext>
            </a:extLst>
          </p:cNvPr>
          <p:cNvSpPr txBox="1"/>
          <p:nvPr/>
        </p:nvSpPr>
        <p:spPr>
          <a:xfrm>
            <a:off x="270781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374743-356F-9CC3-6690-CFB1A346C2F0}"/>
              </a:ext>
            </a:extLst>
          </p:cNvPr>
          <p:cNvSpPr txBox="1"/>
          <p:nvPr/>
        </p:nvSpPr>
        <p:spPr>
          <a:xfrm>
            <a:off x="4237238" y="410513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6B1011-3BA9-86A7-9818-00AAF200BC81}"/>
              </a:ext>
            </a:extLst>
          </p:cNvPr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6D9FD012-A745-5ECD-4668-62EB95731CD0}"/>
              </a:ext>
            </a:extLst>
          </p:cNvPr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C9668EE-D7A2-0103-FBBF-250F216BD311}"/>
              </a:ext>
            </a:extLst>
          </p:cNvPr>
          <p:cNvSpPr/>
          <p:nvPr/>
        </p:nvSpPr>
        <p:spPr>
          <a:xfrm>
            <a:off x="668996" y="1483310"/>
            <a:ext cx="255045" cy="25052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BC2BC8-6438-A840-6C55-7B96A28D789A}"/>
              </a:ext>
            </a:extLst>
          </p:cNvPr>
          <p:cNvSpPr txBox="1"/>
          <p:nvPr/>
        </p:nvSpPr>
        <p:spPr>
          <a:xfrm>
            <a:off x="1602232" y="1133666"/>
            <a:ext cx="9454757" cy="12003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/>
              <a:t>多线程并发爬取</a:t>
            </a:r>
            <a:endParaRPr lang="en-US" altLang="zh-CN" sz="2400" b="1" dirty="0"/>
          </a:p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使用了 </a:t>
            </a:r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</a:rPr>
              <a:t>threading.Thread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启动多个线程同时爬取页面，加快整体抓取效率。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90EC284-8C8F-9693-225B-EE8DE6D8054B}"/>
              </a:ext>
            </a:extLst>
          </p:cNvPr>
          <p:cNvSpPr/>
          <p:nvPr/>
        </p:nvSpPr>
        <p:spPr>
          <a:xfrm>
            <a:off x="668995" y="2706661"/>
            <a:ext cx="255045" cy="25052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52EEFD-13F4-F336-B7F2-5A49909A224A}"/>
              </a:ext>
            </a:extLst>
          </p:cNvPr>
          <p:cNvSpPr txBox="1"/>
          <p:nvPr/>
        </p:nvSpPr>
        <p:spPr>
          <a:xfrm>
            <a:off x="1602231" y="2459504"/>
            <a:ext cx="9454757" cy="193899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/>
              <a:t>反爬虫</a:t>
            </a:r>
            <a:endParaRPr lang="en-US" altLang="zh-CN" sz="2400" b="1" dirty="0"/>
          </a:p>
          <a:p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使用随机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User-Agent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（从多个个游览器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UA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中随机选择）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请求失败重试机制（默认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次）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禁用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SSL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验证（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verify=False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）绕过某些网站证书检查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3967737-6A6C-A756-3061-CBCDBC73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372387"/>
            <a:ext cx="9284704" cy="5066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F377A54-0DEE-022E-E0F7-AFED0C1D2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23" y="3101082"/>
            <a:ext cx="9173855" cy="3324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EB6BB88-B43A-AB10-2952-4DF696C6A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025" y="5165583"/>
            <a:ext cx="8411749" cy="314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505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A8A97B-A0B2-8B18-00AE-AC40EC59D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0458ADA-DE50-D28B-1B1B-ECB44585C38E}"/>
              </a:ext>
            </a:extLst>
          </p:cNvPr>
          <p:cNvSpPr/>
          <p:nvPr/>
        </p:nvSpPr>
        <p:spPr>
          <a:xfrm>
            <a:off x="4132763" y="418642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8FF489-E878-3ACF-FA9C-DBBB0A134F31}"/>
              </a:ext>
            </a:extLst>
          </p:cNvPr>
          <p:cNvSpPr txBox="1"/>
          <p:nvPr/>
        </p:nvSpPr>
        <p:spPr>
          <a:xfrm>
            <a:off x="2135653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37AEBB-803B-517C-ABEE-E9055CB6BAE7}"/>
              </a:ext>
            </a:extLst>
          </p:cNvPr>
          <p:cNvSpPr txBox="1"/>
          <p:nvPr/>
        </p:nvSpPr>
        <p:spPr>
          <a:xfrm>
            <a:off x="270781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B3EC18-1A8F-EB8D-B629-CC223F96DAD8}"/>
              </a:ext>
            </a:extLst>
          </p:cNvPr>
          <p:cNvSpPr txBox="1"/>
          <p:nvPr/>
        </p:nvSpPr>
        <p:spPr>
          <a:xfrm>
            <a:off x="4237238" y="410513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94261-7226-F090-76CE-3C99B2CBB978}"/>
              </a:ext>
            </a:extLst>
          </p:cNvPr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EC350D35-4920-9393-26C4-4CB426E572D3}"/>
              </a:ext>
            </a:extLst>
          </p:cNvPr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5F91E9-94AF-7CB4-7105-5EFC25C3D043}"/>
              </a:ext>
            </a:extLst>
          </p:cNvPr>
          <p:cNvSpPr/>
          <p:nvPr/>
        </p:nvSpPr>
        <p:spPr>
          <a:xfrm>
            <a:off x="814966" y="1175580"/>
            <a:ext cx="2761988" cy="7452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sina_news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F368A8-CE21-7ADB-D78A-C9A081962023}"/>
              </a:ext>
            </a:extLst>
          </p:cNvPr>
          <p:cNvSpPr/>
          <p:nvPr/>
        </p:nvSpPr>
        <p:spPr>
          <a:xfrm>
            <a:off x="814966" y="5326579"/>
            <a:ext cx="2761988" cy="7452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keyword_article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585955-0A0A-7811-35C2-0DAC71A009CF}"/>
              </a:ext>
            </a:extLst>
          </p:cNvPr>
          <p:cNvSpPr/>
          <p:nvPr/>
        </p:nvSpPr>
        <p:spPr>
          <a:xfrm>
            <a:off x="814966" y="3922955"/>
            <a:ext cx="2761988" cy="7452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tfidf_vocab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ADAB6-8498-3A97-F0F7-C2C9849630E1}"/>
              </a:ext>
            </a:extLst>
          </p:cNvPr>
          <p:cNvSpPr/>
          <p:nvPr/>
        </p:nvSpPr>
        <p:spPr>
          <a:xfrm>
            <a:off x="814966" y="2519331"/>
            <a:ext cx="2761988" cy="7452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source_counts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C86006-60A9-ED0F-E890-37D8D1DC4582}"/>
              </a:ext>
            </a:extLst>
          </p:cNvPr>
          <p:cNvSpPr txBox="1"/>
          <p:nvPr/>
        </p:nvSpPr>
        <p:spPr>
          <a:xfrm>
            <a:off x="4237238" y="1274548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id,</a:t>
            </a:r>
            <a:r>
              <a:rPr lang="zh-CN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网址、标题、内容、发布时间、来源、浏览量、评论、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keyword</a:t>
            </a:r>
            <a:r>
              <a:rPr lang="zh-CN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average_vector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07E42A8-FF4D-19D0-3CB2-7FCE0DF7F9AA}"/>
              </a:ext>
            </a:extLst>
          </p:cNvPr>
          <p:cNvSpPr txBox="1"/>
          <p:nvPr/>
        </p:nvSpPr>
        <p:spPr>
          <a:xfrm>
            <a:off x="4132763" y="2666885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来源、出现次数、平均评论数和平均浏览量</a:t>
            </a:r>
            <a:endParaRPr lang="zh-CN" altLang="en-US" sz="2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827086C-C531-5940-AC72-D09A1F691D48}"/>
              </a:ext>
            </a:extLst>
          </p:cNvPr>
          <p:cNvSpPr txBox="1"/>
          <p:nvPr/>
        </p:nvSpPr>
        <p:spPr>
          <a:xfrm>
            <a:off x="4237238" y="4110938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lang="zh-CN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keyword</a:t>
            </a:r>
            <a:r>
              <a:rPr lang="zh-CN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total_tf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F8CCFCF-D028-8DCE-EDBC-196E909A648B}"/>
              </a:ext>
            </a:extLst>
          </p:cNvPr>
          <p:cNvSpPr txBox="1"/>
          <p:nvPr/>
        </p:nvSpPr>
        <p:spPr>
          <a:xfrm>
            <a:off x="4237238" y="5398786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keyword_id</a:t>
            </a:r>
            <a:r>
              <a:rPr lang="zh-CN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article_id</a:t>
            </a:r>
            <a:r>
              <a:rPr lang="zh-CN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url</a:t>
            </a:r>
            <a:r>
              <a:rPr lang="zh-CN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title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4F1AD9-201B-9418-312F-49FA2BD1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558" y="3264630"/>
            <a:ext cx="2985618" cy="19706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80861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20" grpId="0"/>
      <p:bldP spid="24" grpId="0"/>
      <p:bldP spid="29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B2DE0-DE8E-77E8-0BF4-03264090B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1F185E5-331C-07DE-88C2-C23A90A234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614D020-2D02-AC59-FA27-E7BDBA85BA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0"/>
                </a:schemeClr>
              </a:gs>
              <a:gs pos="23000">
                <a:schemeClr val="accent1">
                  <a:lumMod val="89000"/>
                  <a:alpha val="16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EEDB22-BA94-C316-74A7-B36E7B61B7E9}"/>
              </a:ext>
            </a:extLst>
          </p:cNvPr>
          <p:cNvSpPr txBox="1"/>
          <p:nvPr/>
        </p:nvSpPr>
        <p:spPr>
          <a:xfrm>
            <a:off x="371960" y="3115160"/>
            <a:ext cx="66737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-15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</a:p>
          <a:p>
            <a:endParaRPr lang="zh-CN" altLang="en-US" sz="6400" spc="-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9744D-CE7F-9667-EC89-F071BAA0B568}"/>
              </a:ext>
            </a:extLst>
          </p:cNvPr>
          <p:cNvSpPr txBox="1"/>
          <p:nvPr/>
        </p:nvSpPr>
        <p:spPr>
          <a:xfrm>
            <a:off x="422659" y="4288671"/>
            <a:ext cx="6527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200" dirty="0">
                <a:solidFill>
                  <a:schemeClr val="bg1"/>
                </a:solidFill>
                <a:cs typeface="+mn-ea"/>
                <a:sym typeface="+mn-lt"/>
              </a:rPr>
              <a:t>Algorithms &amp; Analytical Calculations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4DBE23-6381-BF4A-51B1-DCE965C80526}"/>
              </a:ext>
            </a:extLst>
          </p:cNvPr>
          <p:cNvSpPr/>
          <p:nvPr/>
        </p:nvSpPr>
        <p:spPr>
          <a:xfrm>
            <a:off x="515938" y="4692741"/>
            <a:ext cx="396000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7FA5534-AC61-2971-BDD0-BBD0C0D9D469}"/>
              </a:ext>
            </a:extLst>
          </p:cNvPr>
          <p:cNvSpPr txBox="1"/>
          <p:nvPr/>
        </p:nvSpPr>
        <p:spPr>
          <a:xfrm>
            <a:off x="347965" y="2258346"/>
            <a:ext cx="395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-700" dirty="0">
                <a:solidFill>
                  <a:schemeClr val="bg1"/>
                </a:solidFill>
                <a:cs typeface="+mn-ea"/>
                <a:sym typeface="+mn-lt"/>
              </a:rPr>
              <a:t>第 四  章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70E6B5E-56AE-4A12-EDFA-C9E51AC9E774}"/>
              </a:ext>
            </a:extLst>
          </p:cNvPr>
          <p:cNvSpPr txBox="1"/>
          <p:nvPr/>
        </p:nvSpPr>
        <p:spPr>
          <a:xfrm>
            <a:off x="3686628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B5EB46F7-18E4-D2BB-5628-D34A0DA0CAE0}"/>
              </a:ext>
            </a:extLst>
          </p:cNvPr>
          <p:cNvSpPr>
            <a:spLocks noEditPoints="1"/>
          </p:cNvSpPr>
          <p:nvPr/>
        </p:nvSpPr>
        <p:spPr bwMode="auto">
          <a:xfrm>
            <a:off x="51593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C888D6B-5048-BD54-FBF9-7B01B3FFE967}"/>
              </a:ext>
            </a:extLst>
          </p:cNvPr>
          <p:cNvSpPr txBox="1"/>
          <p:nvPr/>
        </p:nvSpPr>
        <p:spPr>
          <a:xfrm>
            <a:off x="5842000" y="412806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C7CF18-7D74-D8CF-179B-424DA02DF6EA}"/>
              </a:ext>
            </a:extLst>
          </p:cNvPr>
          <p:cNvSpPr txBox="1"/>
          <p:nvPr/>
        </p:nvSpPr>
        <p:spPr>
          <a:xfrm>
            <a:off x="7881256" y="432229"/>
            <a:ext cx="2559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</a:p>
          <a:p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C963789-A521-97CA-0AE3-03BD7C352846}"/>
              </a:ext>
            </a:extLst>
          </p:cNvPr>
          <p:cNvSpPr txBox="1"/>
          <p:nvPr/>
        </p:nvSpPr>
        <p:spPr>
          <a:xfrm>
            <a:off x="10247085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4FEEFAC-1FF8-2724-4F7E-161E3B335B98}"/>
              </a:ext>
            </a:extLst>
          </p:cNvPr>
          <p:cNvCxnSpPr/>
          <p:nvPr/>
        </p:nvCxnSpPr>
        <p:spPr>
          <a:xfrm>
            <a:off x="11715750" y="1706389"/>
            <a:ext cx="0" cy="32575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F5782F0-F5D1-BBE1-A8EA-CC5D9E36B84B}"/>
              </a:ext>
            </a:extLst>
          </p:cNvPr>
          <p:cNvSpPr txBox="1"/>
          <p:nvPr/>
        </p:nvSpPr>
        <p:spPr>
          <a:xfrm>
            <a:off x="9713699" y="558120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GRADUATION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BC235ED-6357-315A-F64C-C18EC8C2925D}"/>
              </a:ext>
            </a:extLst>
          </p:cNvPr>
          <p:cNvSpPr txBox="1"/>
          <p:nvPr/>
        </p:nvSpPr>
        <p:spPr>
          <a:xfrm>
            <a:off x="9713699" y="592035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DESIGN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3D6E739-847A-BA2D-DFA4-46B0AD7D2C13}"/>
              </a:ext>
            </a:extLst>
          </p:cNvPr>
          <p:cNvSpPr txBox="1"/>
          <p:nvPr/>
        </p:nvSpPr>
        <p:spPr>
          <a:xfrm>
            <a:off x="9713699" y="6259501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TEMPLATE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6D735B-D2FE-4BB3-0DC7-12995FD1AD99}"/>
              </a:ext>
            </a:extLst>
          </p:cNvPr>
          <p:cNvSpPr/>
          <p:nvPr/>
        </p:nvSpPr>
        <p:spPr>
          <a:xfrm>
            <a:off x="10174050" y="454357"/>
            <a:ext cx="1656000" cy="324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3531743"/>
      </p:ext>
    </p:extLst>
  </p:cSld>
  <p:clrMapOvr>
    <a:masterClrMapping/>
  </p:clrMapOvr>
  <p:transition spd="slow" advClick="0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0ECB660-9AF4-7173-82F0-7179C95E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BC64FCA-CEAD-C6F3-B404-3F772CC16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96" y="1013234"/>
            <a:ext cx="6918578" cy="56831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A05E7BA-C85C-575D-240C-00A13B8CF2F1}"/>
              </a:ext>
            </a:extLst>
          </p:cNvPr>
          <p:cNvSpPr/>
          <p:nvPr/>
        </p:nvSpPr>
        <p:spPr>
          <a:xfrm>
            <a:off x="6458040" y="413188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31B17B-DC4B-84D6-4718-9224B37CCB68}"/>
              </a:ext>
            </a:extLst>
          </p:cNvPr>
          <p:cNvSpPr txBox="1"/>
          <p:nvPr/>
        </p:nvSpPr>
        <p:spPr>
          <a:xfrm>
            <a:off x="2135653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14FA95-19F7-1AD3-DCD7-6C2080D60F47}"/>
              </a:ext>
            </a:extLst>
          </p:cNvPr>
          <p:cNvSpPr txBox="1"/>
          <p:nvPr/>
        </p:nvSpPr>
        <p:spPr>
          <a:xfrm>
            <a:off x="270781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CAC8F7-7A69-2EF2-8F8C-823B9188D2D2}"/>
              </a:ext>
            </a:extLst>
          </p:cNvPr>
          <p:cNvSpPr txBox="1"/>
          <p:nvPr/>
        </p:nvSpPr>
        <p:spPr>
          <a:xfrm>
            <a:off x="4157734" y="410102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8B1BEE-880D-AC72-520D-ADC07E104206}"/>
              </a:ext>
            </a:extLst>
          </p:cNvPr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D7480EC-49B1-F8E1-0B3E-A542F6949A2C}"/>
              </a:ext>
            </a:extLst>
          </p:cNvPr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B7AE816-D123-9663-BCA4-607E56059F33}"/>
              </a:ext>
            </a:extLst>
          </p:cNvPr>
          <p:cNvSpPr/>
          <p:nvPr/>
        </p:nvSpPr>
        <p:spPr>
          <a:xfrm>
            <a:off x="495425" y="1181774"/>
            <a:ext cx="689908" cy="655493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5EACAD-EA99-CD30-3F95-E751EA8E0CAF}"/>
              </a:ext>
            </a:extLst>
          </p:cNvPr>
          <p:cNvSpPr txBox="1"/>
          <p:nvPr/>
        </p:nvSpPr>
        <p:spPr>
          <a:xfrm>
            <a:off x="545295" y="2072964"/>
            <a:ext cx="6899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effectLst/>
                <a:latin typeface="MicrosoftYaHei-Bold"/>
              </a:rPr>
              <a:t>关键词提取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6998F19-EE69-E43D-B96C-BBE9504B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49" y="4422380"/>
            <a:ext cx="4534623" cy="1914497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72EDA71-7383-8A0F-4158-52CFC73737FA}"/>
              </a:ext>
            </a:extLst>
          </p:cNvPr>
          <p:cNvCxnSpPr>
            <a:cxnSpLocks/>
          </p:cNvCxnSpPr>
          <p:nvPr/>
        </p:nvCxnSpPr>
        <p:spPr>
          <a:xfrm flipH="1" flipV="1">
            <a:off x="4390845" y="5296619"/>
            <a:ext cx="1414732" cy="155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83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1356216-EF34-E48C-D2D1-6526FD921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3E29D07-12D3-B8E9-385A-908D71352781}"/>
              </a:ext>
            </a:extLst>
          </p:cNvPr>
          <p:cNvSpPr/>
          <p:nvPr/>
        </p:nvSpPr>
        <p:spPr>
          <a:xfrm>
            <a:off x="6458040" y="413188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CC93B8-2A97-5D8C-C9FC-156E7DE195CB}"/>
              </a:ext>
            </a:extLst>
          </p:cNvPr>
          <p:cNvSpPr txBox="1"/>
          <p:nvPr/>
        </p:nvSpPr>
        <p:spPr>
          <a:xfrm>
            <a:off x="2135653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1D6646-C9B8-CDE5-1D69-8C0ACF1AA358}"/>
              </a:ext>
            </a:extLst>
          </p:cNvPr>
          <p:cNvSpPr txBox="1"/>
          <p:nvPr/>
        </p:nvSpPr>
        <p:spPr>
          <a:xfrm>
            <a:off x="270781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A43CC3-56F9-51CB-9E67-7EBACE072418}"/>
              </a:ext>
            </a:extLst>
          </p:cNvPr>
          <p:cNvSpPr txBox="1"/>
          <p:nvPr/>
        </p:nvSpPr>
        <p:spPr>
          <a:xfrm>
            <a:off x="4157734" y="410102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93DBE2-4057-2250-96DD-31E778C758DE}"/>
              </a:ext>
            </a:extLst>
          </p:cNvPr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D614B4F-730A-22DB-7931-7279EEFD263F}"/>
              </a:ext>
            </a:extLst>
          </p:cNvPr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7179544-2409-D5BB-F9FD-1533B9B68BF4}"/>
              </a:ext>
            </a:extLst>
          </p:cNvPr>
          <p:cNvSpPr/>
          <p:nvPr/>
        </p:nvSpPr>
        <p:spPr>
          <a:xfrm>
            <a:off x="495425" y="1181774"/>
            <a:ext cx="689908" cy="655493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73A42C-A952-F8DE-79F6-50389DCE46F5}"/>
              </a:ext>
            </a:extLst>
          </p:cNvPr>
          <p:cNvSpPr txBox="1"/>
          <p:nvPr/>
        </p:nvSpPr>
        <p:spPr>
          <a:xfrm>
            <a:off x="545295" y="2072964"/>
            <a:ext cx="6899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effectLst/>
                <a:latin typeface="MicrosoftYaHei-Bold"/>
              </a:rPr>
              <a:t>文本向量化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4FB36B-FB0F-0184-54C2-59DF510A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17" y="885523"/>
            <a:ext cx="4845183" cy="5650030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DA5DCFE3-4A1B-19D5-00F8-305827CE0165}"/>
              </a:ext>
            </a:extLst>
          </p:cNvPr>
          <p:cNvSpPr/>
          <p:nvPr/>
        </p:nvSpPr>
        <p:spPr>
          <a:xfrm>
            <a:off x="5686604" y="5972477"/>
            <a:ext cx="722406" cy="4427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9CC29D-04F4-B8EF-E969-9F6AED01CF00}"/>
              </a:ext>
            </a:extLst>
          </p:cNvPr>
          <p:cNvSpPr txBox="1"/>
          <p:nvPr/>
        </p:nvSpPr>
        <p:spPr>
          <a:xfrm>
            <a:off x="5634857" y="55108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优化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DBFC9F0-DE3B-5C95-9F5E-C94E315AB030}"/>
              </a:ext>
            </a:extLst>
          </p:cNvPr>
          <p:cNvSpPr/>
          <p:nvPr/>
        </p:nvSpPr>
        <p:spPr>
          <a:xfrm>
            <a:off x="6325644" y="1181774"/>
            <a:ext cx="5141934" cy="212569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对于上述根据</a:t>
            </a:r>
            <a:r>
              <a:rPr lang="en-US" altLang="zh-CN" dirty="0"/>
              <a:t>TF-IDF</a:t>
            </a:r>
            <a:r>
              <a:rPr lang="zh-CN" altLang="en-US" dirty="0"/>
              <a:t>构建向量空间实现查询相似度排序，我们会发现当前模式匹配存在弊端，即使</a:t>
            </a:r>
            <a:r>
              <a:rPr lang="zh-CN" altLang="en-US" b="1" dirty="0"/>
              <a:t>语义十分相同</a:t>
            </a:r>
            <a:r>
              <a:rPr lang="zh-CN" altLang="en-US" dirty="0"/>
              <a:t>，仍会出现相似度极低的情况，所以我们引入</a:t>
            </a:r>
            <a:r>
              <a:rPr lang="zh-CN" altLang="en-US" sz="2400" b="1" dirty="0"/>
              <a:t>词向量</a:t>
            </a:r>
            <a:r>
              <a:rPr lang="zh-CN" altLang="en-US" dirty="0"/>
              <a:t>。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9BA130E-1F58-002E-93EB-3DAED6BB6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10" y="3740585"/>
            <a:ext cx="5852609" cy="275211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0ADEFFE-06E2-8011-FCB1-C3A62AD2071F}"/>
              </a:ext>
            </a:extLst>
          </p:cNvPr>
          <p:cNvSpPr/>
          <p:nvPr/>
        </p:nvSpPr>
        <p:spPr>
          <a:xfrm>
            <a:off x="9337852" y="5676226"/>
            <a:ext cx="1603331" cy="45093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35C5C2-4336-9A0A-251B-56EAEBE6FD89}"/>
              </a:ext>
            </a:extLst>
          </p:cNvPr>
          <p:cNvSpPr/>
          <p:nvPr/>
        </p:nvSpPr>
        <p:spPr>
          <a:xfrm>
            <a:off x="9937630" y="4735902"/>
            <a:ext cx="1529948" cy="6642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3A554A-BA76-A6C2-49C3-85B1D1740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59" y="4735902"/>
            <a:ext cx="1470026" cy="6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8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4F53AB-AE8C-1DFE-056C-03494F27A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F39A31C-8A1A-FDC0-B455-5691BCA6D2F9}"/>
              </a:ext>
            </a:extLst>
          </p:cNvPr>
          <p:cNvSpPr/>
          <p:nvPr/>
        </p:nvSpPr>
        <p:spPr>
          <a:xfrm>
            <a:off x="6458040" y="413188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B3F4F8-D926-845F-24ED-7533C1745EE9}"/>
              </a:ext>
            </a:extLst>
          </p:cNvPr>
          <p:cNvSpPr txBox="1"/>
          <p:nvPr/>
        </p:nvSpPr>
        <p:spPr>
          <a:xfrm>
            <a:off x="2135653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5DFF3F-D187-1BB2-2D87-3919F33B9F15}"/>
              </a:ext>
            </a:extLst>
          </p:cNvPr>
          <p:cNvSpPr txBox="1"/>
          <p:nvPr/>
        </p:nvSpPr>
        <p:spPr>
          <a:xfrm>
            <a:off x="270781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F2984B-A920-B79E-7871-8D8935C04615}"/>
              </a:ext>
            </a:extLst>
          </p:cNvPr>
          <p:cNvSpPr txBox="1"/>
          <p:nvPr/>
        </p:nvSpPr>
        <p:spPr>
          <a:xfrm>
            <a:off x="4157734" y="410102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B2FC9D-FC52-0507-991C-2F836ECD2B9F}"/>
              </a:ext>
            </a:extLst>
          </p:cNvPr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7084DF6-63B0-7887-57D6-F3FFAFA1AC44}"/>
              </a:ext>
            </a:extLst>
          </p:cNvPr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0ABFCB-4A4D-F9EA-3A20-A960F520E6E2}"/>
              </a:ext>
            </a:extLst>
          </p:cNvPr>
          <p:cNvSpPr/>
          <p:nvPr/>
        </p:nvSpPr>
        <p:spPr>
          <a:xfrm>
            <a:off x="495425" y="1181774"/>
            <a:ext cx="689908" cy="655493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C5A4F8-3E1C-AAEA-C512-CE30D11ED975}"/>
              </a:ext>
            </a:extLst>
          </p:cNvPr>
          <p:cNvSpPr txBox="1"/>
          <p:nvPr/>
        </p:nvSpPr>
        <p:spPr>
          <a:xfrm>
            <a:off x="545295" y="2072964"/>
            <a:ext cx="6899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effectLst/>
                <a:latin typeface="MicrosoftYaHei-Bold"/>
              </a:rPr>
              <a:t>语义分析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5D32BD60-8107-1D33-21C4-34E254E2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04" y="1134363"/>
            <a:ext cx="7891027" cy="187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A1B9981-0131-B3B5-158C-257563B407BD}"/>
              </a:ext>
            </a:extLst>
          </p:cNvPr>
          <p:cNvSpPr/>
          <p:nvPr/>
        </p:nvSpPr>
        <p:spPr>
          <a:xfrm>
            <a:off x="8711852" y="2761989"/>
            <a:ext cx="3056351" cy="890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486AF1-FE94-0B7E-2ADB-F8E81E69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52" y="2851893"/>
            <a:ext cx="5763429" cy="150516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8AEB67B-BBD7-F2E1-597D-9DDBB9BC2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252" y="4428415"/>
            <a:ext cx="5210902" cy="154326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B0F70B3-4B0B-2D70-3D70-ACBA92D66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411" y="5718636"/>
            <a:ext cx="3286584" cy="12670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3C6AAA7-002B-E143-CA19-0B7F4F5ED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106" y="2832904"/>
            <a:ext cx="3086531" cy="42868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BD4B8C4-551F-81E4-BC82-D47DAAAEF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985" y="3403998"/>
            <a:ext cx="3781953" cy="100979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B9F92AF-AFF9-7F17-1416-8D176E986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9640" y="4387728"/>
            <a:ext cx="2686425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7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8C8993-8865-4BF8-225D-CD2AFF969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67521D2-BAA6-59D8-FB91-8415C96C3A79}"/>
              </a:ext>
            </a:extLst>
          </p:cNvPr>
          <p:cNvSpPr/>
          <p:nvPr/>
        </p:nvSpPr>
        <p:spPr>
          <a:xfrm>
            <a:off x="6458040" y="413188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D6401F-CC2B-4C39-F3C1-75CBDBA842D1}"/>
              </a:ext>
            </a:extLst>
          </p:cNvPr>
          <p:cNvSpPr txBox="1"/>
          <p:nvPr/>
        </p:nvSpPr>
        <p:spPr>
          <a:xfrm>
            <a:off x="2135653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2FA126-F4E7-442F-E461-E0BFC6B34057}"/>
              </a:ext>
            </a:extLst>
          </p:cNvPr>
          <p:cNvSpPr txBox="1"/>
          <p:nvPr/>
        </p:nvSpPr>
        <p:spPr>
          <a:xfrm>
            <a:off x="270781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245DA5-CD87-BC46-1D52-E591C94FE3E2}"/>
              </a:ext>
            </a:extLst>
          </p:cNvPr>
          <p:cNvSpPr txBox="1"/>
          <p:nvPr/>
        </p:nvSpPr>
        <p:spPr>
          <a:xfrm>
            <a:off x="4157734" y="410102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8F4A32-AAA8-521E-7D0B-91F287F4E4D0}"/>
              </a:ext>
            </a:extLst>
          </p:cNvPr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D4005B2-3F11-2507-A446-BF4E20C760C4}"/>
              </a:ext>
            </a:extLst>
          </p:cNvPr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47083D1-110B-3680-0240-E1DC571556CE}"/>
              </a:ext>
            </a:extLst>
          </p:cNvPr>
          <p:cNvSpPr/>
          <p:nvPr/>
        </p:nvSpPr>
        <p:spPr>
          <a:xfrm>
            <a:off x="495425" y="1181774"/>
            <a:ext cx="689908" cy="655493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17B150-2C7F-361B-716F-CC1EACFE6B1C}"/>
              </a:ext>
            </a:extLst>
          </p:cNvPr>
          <p:cNvSpPr txBox="1"/>
          <p:nvPr/>
        </p:nvSpPr>
        <p:spPr>
          <a:xfrm>
            <a:off x="545295" y="2072964"/>
            <a:ext cx="6899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MicrosoftYaHei-Bold"/>
              </a:rPr>
              <a:t>语义分析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2F0A2E-660B-6ED0-98CC-08D68BEA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01" y="3851900"/>
            <a:ext cx="7421676" cy="198794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B115B33-B11B-085B-6093-A6EC74DB75D8}"/>
              </a:ext>
            </a:extLst>
          </p:cNvPr>
          <p:cNvSpPr/>
          <p:nvPr/>
        </p:nvSpPr>
        <p:spPr>
          <a:xfrm>
            <a:off x="8590354" y="2411815"/>
            <a:ext cx="3056351" cy="890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AE2ED8-5CB2-F381-2039-12CB9AE1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02" y="1381955"/>
            <a:ext cx="9288171" cy="1228896"/>
          </a:xfrm>
          <a:prstGeom prst="rect">
            <a:avLst/>
          </a:prstGeom>
        </p:spPr>
      </p:pic>
      <p:sp>
        <p:nvSpPr>
          <p:cNvPr id="14" name="箭头: 上 13">
            <a:extLst>
              <a:ext uri="{FF2B5EF4-FFF2-40B4-BE49-F238E27FC236}">
                <a16:creationId xmlns:a16="http://schemas.microsoft.com/office/drawing/2014/main" id="{0BA16A2C-A0E2-BC47-23D5-C8FAAEB20B19}"/>
              </a:ext>
            </a:extLst>
          </p:cNvPr>
          <p:cNvSpPr/>
          <p:nvPr/>
        </p:nvSpPr>
        <p:spPr>
          <a:xfrm rot="10800000">
            <a:off x="5592724" y="2733802"/>
            <a:ext cx="588336" cy="1020695"/>
          </a:xfrm>
          <a:prstGeom prst="up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0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05094" y="1034408"/>
            <a:ext cx="3004002" cy="5085462"/>
            <a:chOff x="2970932" y="1072207"/>
            <a:chExt cx="3141355" cy="5317985"/>
          </a:xfrm>
          <a:solidFill>
            <a:schemeClr val="accent1">
              <a:lumMod val="50000"/>
            </a:schemeClr>
          </a:solidFill>
        </p:grpSpPr>
        <p:sp>
          <p:nvSpPr>
            <p:cNvPr id="15" name="矩形 14"/>
            <p:cNvSpPr/>
            <p:nvPr/>
          </p:nvSpPr>
          <p:spPr>
            <a:xfrm>
              <a:off x="2970932" y="1072207"/>
              <a:ext cx="3125068" cy="53179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3213435" y="1871861"/>
              <a:ext cx="665855" cy="665856"/>
            </a:xfrm>
            <a:custGeom>
              <a:avLst/>
              <a:gdLst>
                <a:gd name="T0" fmla="*/ 2204 w 2599"/>
                <a:gd name="T1" fmla="*/ 392 h 2595"/>
                <a:gd name="T2" fmla="*/ 1893 w 2599"/>
                <a:gd name="T3" fmla="*/ 233 h 2595"/>
                <a:gd name="T4" fmla="*/ 772 w 2599"/>
                <a:gd name="T5" fmla="*/ 165 h 2595"/>
                <a:gd name="T6" fmla="*/ 100 w 2599"/>
                <a:gd name="T7" fmla="*/ 838 h 2595"/>
                <a:gd name="T8" fmla="*/ 100 w 2599"/>
                <a:gd name="T9" fmla="*/ 1822 h 2595"/>
                <a:gd name="T10" fmla="*/ 772 w 2599"/>
                <a:gd name="T11" fmla="*/ 2495 h 2595"/>
                <a:gd name="T12" fmla="*/ 1757 w 2599"/>
                <a:gd name="T13" fmla="*/ 2495 h 2595"/>
                <a:gd name="T14" fmla="*/ 2430 w 2599"/>
                <a:gd name="T15" fmla="*/ 1822 h 2595"/>
                <a:gd name="T16" fmla="*/ 2364 w 2599"/>
                <a:gd name="T17" fmla="*/ 705 h 2595"/>
                <a:gd name="T18" fmla="*/ 1976 w 2599"/>
                <a:gd name="T19" fmla="*/ 1081 h 2595"/>
                <a:gd name="T20" fmla="*/ 2024 w 2599"/>
                <a:gd name="T21" fmla="*/ 1330 h 2595"/>
                <a:gd name="T22" fmla="*/ 1265 w 2599"/>
                <a:gd name="T23" fmla="*/ 2089 h 2595"/>
                <a:gd name="T24" fmla="*/ 506 w 2599"/>
                <a:gd name="T25" fmla="*/ 1330 h 2595"/>
                <a:gd name="T26" fmla="*/ 1265 w 2599"/>
                <a:gd name="T27" fmla="*/ 571 h 2595"/>
                <a:gd name="T28" fmla="*/ 1512 w 2599"/>
                <a:gd name="T29" fmla="*/ 613 h 2595"/>
                <a:gd name="T30" fmla="*/ 1523 w 2599"/>
                <a:gd name="T31" fmla="*/ 970 h 2595"/>
                <a:gd name="T32" fmla="*/ 822 w 2599"/>
                <a:gd name="T33" fmla="*/ 1329 h 2595"/>
                <a:gd name="T34" fmla="*/ 1707 w 2599"/>
                <a:gd name="T35" fmla="*/ 1329 h 2595"/>
                <a:gd name="T36" fmla="*/ 1669 w 2599"/>
                <a:gd name="T37" fmla="*/ 1014 h 2595"/>
                <a:gd name="T38" fmla="*/ 1580 w 2599"/>
                <a:gd name="T39" fmla="*/ 1330 h 2595"/>
                <a:gd name="T40" fmla="*/ 949 w 2599"/>
                <a:gd name="T41" fmla="*/ 1330 h 2595"/>
                <a:gd name="T42" fmla="*/ 1439 w 2599"/>
                <a:gd name="T43" fmla="*/ 1066 h 2595"/>
                <a:gd name="T44" fmla="*/ 1264 w 2599"/>
                <a:gd name="T45" fmla="*/ 1203 h 2595"/>
                <a:gd name="T46" fmla="*/ 1264 w 2599"/>
                <a:gd name="T47" fmla="*/ 1457 h 2595"/>
                <a:gd name="T48" fmla="*/ 1387 w 2599"/>
                <a:gd name="T49" fmla="*/ 1297 h 2595"/>
                <a:gd name="T50" fmla="*/ 1580 w 2599"/>
                <a:gd name="T51" fmla="*/ 1330 h 2595"/>
                <a:gd name="T52" fmla="*/ 1802 w 2599"/>
                <a:gd name="T53" fmla="*/ 502 h 2595"/>
                <a:gd name="T54" fmla="*/ 1916 w 2599"/>
                <a:gd name="T55" fmla="*/ 588 h 2595"/>
                <a:gd name="T56" fmla="*/ 1750 w 2599"/>
                <a:gd name="T57" fmla="*/ 555 h 2595"/>
                <a:gd name="T58" fmla="*/ 1682 w 2599"/>
                <a:gd name="T59" fmla="*/ 816 h 2595"/>
                <a:gd name="T60" fmla="*/ 1750 w 2599"/>
                <a:gd name="T61" fmla="*/ 555 h 2595"/>
                <a:gd name="T62" fmla="*/ 1936 w 2599"/>
                <a:gd name="T63" fmla="*/ 943 h 2595"/>
                <a:gd name="T64" fmla="*/ 1881 w 2599"/>
                <a:gd name="T65" fmla="*/ 802 h 2595"/>
                <a:gd name="T66" fmla="*/ 2021 w 2599"/>
                <a:gd name="T67" fmla="*/ 861 h 2595"/>
                <a:gd name="T68" fmla="*/ 1935 w 2599"/>
                <a:gd name="T69" fmla="*/ 749 h 2595"/>
                <a:gd name="T70" fmla="*/ 2177 w 2599"/>
                <a:gd name="T71" fmla="*/ 710 h 2595"/>
                <a:gd name="T72" fmla="*/ 2232 w 2599"/>
                <a:gd name="T73" fmla="*/ 656 h 2595"/>
                <a:gd name="T74" fmla="*/ 2159 w 2599"/>
                <a:gd name="T75" fmla="*/ 528 h 2595"/>
                <a:gd name="T76" fmla="*/ 2341 w 2599"/>
                <a:gd name="T77" fmla="*/ 551 h 2595"/>
                <a:gd name="T78" fmla="*/ 2081 w 2599"/>
                <a:gd name="T79" fmla="*/ 424 h 2595"/>
                <a:gd name="T80" fmla="*/ 1928 w 2599"/>
                <a:gd name="T81" fmla="*/ 376 h 2595"/>
                <a:gd name="T82" fmla="*/ 2081 w 2599"/>
                <a:gd name="T83" fmla="*/ 424 h 2595"/>
                <a:gd name="T84" fmla="*/ 2069 w 2599"/>
                <a:gd name="T85" fmla="*/ 2134 h 2595"/>
                <a:gd name="T86" fmla="*/ 460 w 2599"/>
                <a:gd name="T87" fmla="*/ 2134 h 2595"/>
                <a:gd name="T88" fmla="*/ 460 w 2599"/>
                <a:gd name="T89" fmla="*/ 525 h 2595"/>
                <a:gd name="T90" fmla="*/ 1800 w 2599"/>
                <a:gd name="T91" fmla="*/ 325 h 2595"/>
                <a:gd name="T92" fmla="*/ 1265 w 2599"/>
                <a:gd name="T93" fmla="*/ 444 h 2595"/>
                <a:gd name="T94" fmla="*/ 380 w 2599"/>
                <a:gd name="T95" fmla="*/ 1329 h 2595"/>
                <a:gd name="T96" fmla="*/ 1265 w 2599"/>
                <a:gd name="T97" fmla="*/ 2214 h 2595"/>
                <a:gd name="T98" fmla="*/ 2150 w 2599"/>
                <a:gd name="T99" fmla="*/ 1329 h 2595"/>
                <a:gd name="T100" fmla="*/ 2269 w 2599"/>
                <a:gd name="T101" fmla="*/ 796 h 2595"/>
                <a:gd name="T102" fmla="*/ 2403 w 2599"/>
                <a:gd name="T103" fmla="*/ 1330 h 2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99" h="2595">
                  <a:moveTo>
                    <a:pt x="2599" y="477"/>
                  </a:moveTo>
                  <a:cubicBezTo>
                    <a:pt x="2204" y="392"/>
                    <a:pt x="2204" y="392"/>
                    <a:pt x="2204" y="392"/>
                  </a:cubicBezTo>
                  <a:cubicBezTo>
                    <a:pt x="2126" y="0"/>
                    <a:pt x="2126" y="0"/>
                    <a:pt x="2126" y="0"/>
                  </a:cubicBezTo>
                  <a:cubicBezTo>
                    <a:pt x="1893" y="233"/>
                    <a:pt x="1893" y="233"/>
                    <a:pt x="1893" y="233"/>
                  </a:cubicBezTo>
                  <a:cubicBezTo>
                    <a:pt x="1703" y="123"/>
                    <a:pt x="1487" y="65"/>
                    <a:pt x="1265" y="65"/>
                  </a:cubicBezTo>
                  <a:cubicBezTo>
                    <a:pt x="1094" y="65"/>
                    <a:pt x="928" y="99"/>
                    <a:pt x="772" y="165"/>
                  </a:cubicBezTo>
                  <a:cubicBezTo>
                    <a:pt x="622" y="228"/>
                    <a:pt x="487" y="320"/>
                    <a:pt x="371" y="436"/>
                  </a:cubicBezTo>
                  <a:cubicBezTo>
                    <a:pt x="254" y="552"/>
                    <a:pt x="163" y="687"/>
                    <a:pt x="100" y="838"/>
                  </a:cubicBezTo>
                  <a:cubicBezTo>
                    <a:pt x="34" y="994"/>
                    <a:pt x="0" y="1159"/>
                    <a:pt x="0" y="1330"/>
                  </a:cubicBezTo>
                  <a:cubicBezTo>
                    <a:pt x="0" y="1500"/>
                    <a:pt x="34" y="1666"/>
                    <a:pt x="100" y="1822"/>
                  </a:cubicBezTo>
                  <a:cubicBezTo>
                    <a:pt x="163" y="1973"/>
                    <a:pt x="254" y="2108"/>
                    <a:pt x="371" y="2224"/>
                  </a:cubicBezTo>
                  <a:cubicBezTo>
                    <a:pt x="487" y="2340"/>
                    <a:pt x="622" y="2431"/>
                    <a:pt x="772" y="2495"/>
                  </a:cubicBezTo>
                  <a:cubicBezTo>
                    <a:pt x="928" y="2561"/>
                    <a:pt x="1094" y="2595"/>
                    <a:pt x="1265" y="2595"/>
                  </a:cubicBezTo>
                  <a:cubicBezTo>
                    <a:pt x="1435" y="2595"/>
                    <a:pt x="1601" y="2561"/>
                    <a:pt x="1757" y="2495"/>
                  </a:cubicBezTo>
                  <a:cubicBezTo>
                    <a:pt x="1908" y="2431"/>
                    <a:pt x="2043" y="2340"/>
                    <a:pt x="2159" y="2224"/>
                  </a:cubicBezTo>
                  <a:cubicBezTo>
                    <a:pt x="2275" y="2108"/>
                    <a:pt x="2366" y="1973"/>
                    <a:pt x="2430" y="1822"/>
                  </a:cubicBezTo>
                  <a:cubicBezTo>
                    <a:pt x="2496" y="1666"/>
                    <a:pt x="2529" y="1500"/>
                    <a:pt x="2529" y="1330"/>
                  </a:cubicBezTo>
                  <a:cubicBezTo>
                    <a:pt x="2529" y="1109"/>
                    <a:pt x="2472" y="894"/>
                    <a:pt x="2364" y="705"/>
                  </a:cubicBezTo>
                  <a:lnTo>
                    <a:pt x="2599" y="477"/>
                  </a:lnTo>
                  <a:close/>
                  <a:moveTo>
                    <a:pt x="1976" y="1081"/>
                  </a:moveTo>
                  <a:cubicBezTo>
                    <a:pt x="1980" y="1076"/>
                    <a:pt x="1980" y="1076"/>
                    <a:pt x="1980" y="1076"/>
                  </a:cubicBezTo>
                  <a:cubicBezTo>
                    <a:pt x="2009" y="1157"/>
                    <a:pt x="2024" y="1242"/>
                    <a:pt x="2024" y="1330"/>
                  </a:cubicBezTo>
                  <a:cubicBezTo>
                    <a:pt x="2024" y="1532"/>
                    <a:pt x="1945" y="1723"/>
                    <a:pt x="1801" y="1866"/>
                  </a:cubicBezTo>
                  <a:cubicBezTo>
                    <a:pt x="1658" y="2010"/>
                    <a:pt x="1468" y="2089"/>
                    <a:pt x="1265" y="2089"/>
                  </a:cubicBezTo>
                  <a:cubicBezTo>
                    <a:pt x="1062" y="2089"/>
                    <a:pt x="871" y="2010"/>
                    <a:pt x="728" y="1866"/>
                  </a:cubicBezTo>
                  <a:cubicBezTo>
                    <a:pt x="585" y="1723"/>
                    <a:pt x="506" y="1532"/>
                    <a:pt x="506" y="1330"/>
                  </a:cubicBezTo>
                  <a:cubicBezTo>
                    <a:pt x="506" y="1127"/>
                    <a:pt x="585" y="936"/>
                    <a:pt x="728" y="793"/>
                  </a:cubicBezTo>
                  <a:cubicBezTo>
                    <a:pt x="871" y="650"/>
                    <a:pt x="1062" y="571"/>
                    <a:pt x="1265" y="571"/>
                  </a:cubicBezTo>
                  <a:cubicBezTo>
                    <a:pt x="1351" y="571"/>
                    <a:pt x="1434" y="585"/>
                    <a:pt x="1513" y="612"/>
                  </a:cubicBezTo>
                  <a:cubicBezTo>
                    <a:pt x="1512" y="613"/>
                    <a:pt x="1512" y="613"/>
                    <a:pt x="1512" y="613"/>
                  </a:cubicBezTo>
                  <a:cubicBezTo>
                    <a:pt x="1574" y="920"/>
                    <a:pt x="1574" y="920"/>
                    <a:pt x="1574" y="920"/>
                  </a:cubicBezTo>
                  <a:cubicBezTo>
                    <a:pt x="1523" y="970"/>
                    <a:pt x="1523" y="970"/>
                    <a:pt x="1523" y="970"/>
                  </a:cubicBezTo>
                  <a:cubicBezTo>
                    <a:pt x="1450" y="918"/>
                    <a:pt x="1361" y="887"/>
                    <a:pt x="1265" y="887"/>
                  </a:cubicBezTo>
                  <a:cubicBezTo>
                    <a:pt x="1021" y="887"/>
                    <a:pt x="822" y="1085"/>
                    <a:pt x="822" y="1329"/>
                  </a:cubicBezTo>
                  <a:cubicBezTo>
                    <a:pt x="822" y="1573"/>
                    <a:pt x="1020" y="1772"/>
                    <a:pt x="1265" y="1772"/>
                  </a:cubicBezTo>
                  <a:cubicBezTo>
                    <a:pt x="1509" y="1772"/>
                    <a:pt x="1707" y="1573"/>
                    <a:pt x="1707" y="1329"/>
                  </a:cubicBezTo>
                  <a:cubicBezTo>
                    <a:pt x="1707" y="1230"/>
                    <a:pt x="1675" y="1139"/>
                    <a:pt x="1619" y="1065"/>
                  </a:cubicBezTo>
                  <a:cubicBezTo>
                    <a:pt x="1669" y="1014"/>
                    <a:pt x="1669" y="1014"/>
                    <a:pt x="1669" y="1014"/>
                  </a:cubicBezTo>
                  <a:lnTo>
                    <a:pt x="1976" y="1081"/>
                  </a:lnTo>
                  <a:close/>
                  <a:moveTo>
                    <a:pt x="1580" y="1330"/>
                  </a:moveTo>
                  <a:cubicBezTo>
                    <a:pt x="1580" y="1504"/>
                    <a:pt x="1439" y="1645"/>
                    <a:pt x="1265" y="1645"/>
                  </a:cubicBezTo>
                  <a:cubicBezTo>
                    <a:pt x="1091" y="1645"/>
                    <a:pt x="949" y="1504"/>
                    <a:pt x="949" y="1330"/>
                  </a:cubicBezTo>
                  <a:cubicBezTo>
                    <a:pt x="949" y="1156"/>
                    <a:pt x="1091" y="1014"/>
                    <a:pt x="1265" y="1014"/>
                  </a:cubicBezTo>
                  <a:cubicBezTo>
                    <a:pt x="1329" y="1014"/>
                    <a:pt x="1389" y="1033"/>
                    <a:pt x="1439" y="1066"/>
                  </a:cubicBezTo>
                  <a:cubicBezTo>
                    <a:pt x="1297" y="1208"/>
                    <a:pt x="1297" y="1208"/>
                    <a:pt x="1297" y="1208"/>
                  </a:cubicBezTo>
                  <a:cubicBezTo>
                    <a:pt x="1287" y="1205"/>
                    <a:pt x="1276" y="1203"/>
                    <a:pt x="1264" y="1203"/>
                  </a:cubicBezTo>
                  <a:cubicBezTo>
                    <a:pt x="1195" y="1203"/>
                    <a:pt x="1138" y="1260"/>
                    <a:pt x="1138" y="1330"/>
                  </a:cubicBezTo>
                  <a:cubicBezTo>
                    <a:pt x="1138" y="1400"/>
                    <a:pt x="1194" y="1457"/>
                    <a:pt x="1264" y="1457"/>
                  </a:cubicBezTo>
                  <a:cubicBezTo>
                    <a:pt x="1334" y="1457"/>
                    <a:pt x="1391" y="1399"/>
                    <a:pt x="1391" y="1330"/>
                  </a:cubicBezTo>
                  <a:cubicBezTo>
                    <a:pt x="1391" y="1318"/>
                    <a:pt x="1390" y="1307"/>
                    <a:pt x="1387" y="1297"/>
                  </a:cubicBezTo>
                  <a:cubicBezTo>
                    <a:pt x="1528" y="1155"/>
                    <a:pt x="1528" y="1155"/>
                    <a:pt x="1528" y="1155"/>
                  </a:cubicBezTo>
                  <a:cubicBezTo>
                    <a:pt x="1561" y="1205"/>
                    <a:pt x="1580" y="1265"/>
                    <a:pt x="1580" y="1330"/>
                  </a:cubicBezTo>
                  <a:close/>
                  <a:moveTo>
                    <a:pt x="1841" y="661"/>
                  </a:moveTo>
                  <a:cubicBezTo>
                    <a:pt x="1802" y="502"/>
                    <a:pt x="1802" y="502"/>
                    <a:pt x="1802" y="502"/>
                  </a:cubicBezTo>
                  <a:cubicBezTo>
                    <a:pt x="1876" y="428"/>
                    <a:pt x="1876" y="428"/>
                    <a:pt x="1876" y="428"/>
                  </a:cubicBezTo>
                  <a:cubicBezTo>
                    <a:pt x="1916" y="588"/>
                    <a:pt x="1916" y="588"/>
                    <a:pt x="1916" y="588"/>
                  </a:cubicBezTo>
                  <a:lnTo>
                    <a:pt x="1841" y="661"/>
                  </a:lnTo>
                  <a:close/>
                  <a:moveTo>
                    <a:pt x="1750" y="555"/>
                  </a:moveTo>
                  <a:cubicBezTo>
                    <a:pt x="1789" y="712"/>
                    <a:pt x="1789" y="712"/>
                    <a:pt x="1789" y="712"/>
                  </a:cubicBezTo>
                  <a:cubicBezTo>
                    <a:pt x="1682" y="816"/>
                    <a:pt x="1682" y="816"/>
                    <a:pt x="1682" y="816"/>
                  </a:cubicBezTo>
                  <a:cubicBezTo>
                    <a:pt x="1649" y="655"/>
                    <a:pt x="1649" y="655"/>
                    <a:pt x="1649" y="655"/>
                  </a:cubicBezTo>
                  <a:lnTo>
                    <a:pt x="1750" y="555"/>
                  </a:lnTo>
                  <a:close/>
                  <a:moveTo>
                    <a:pt x="2021" y="861"/>
                  </a:moveTo>
                  <a:cubicBezTo>
                    <a:pt x="1936" y="943"/>
                    <a:pt x="1936" y="943"/>
                    <a:pt x="1936" y="943"/>
                  </a:cubicBezTo>
                  <a:cubicBezTo>
                    <a:pt x="1775" y="908"/>
                    <a:pt x="1775" y="908"/>
                    <a:pt x="1775" y="908"/>
                  </a:cubicBezTo>
                  <a:cubicBezTo>
                    <a:pt x="1881" y="802"/>
                    <a:pt x="1881" y="802"/>
                    <a:pt x="1881" y="802"/>
                  </a:cubicBezTo>
                  <a:cubicBezTo>
                    <a:pt x="2047" y="835"/>
                    <a:pt x="2047" y="835"/>
                    <a:pt x="2047" y="835"/>
                  </a:cubicBezTo>
                  <a:lnTo>
                    <a:pt x="2021" y="861"/>
                  </a:lnTo>
                  <a:close/>
                  <a:moveTo>
                    <a:pt x="2102" y="782"/>
                  </a:moveTo>
                  <a:cubicBezTo>
                    <a:pt x="1935" y="749"/>
                    <a:pt x="1935" y="749"/>
                    <a:pt x="1935" y="749"/>
                  </a:cubicBezTo>
                  <a:cubicBezTo>
                    <a:pt x="2008" y="676"/>
                    <a:pt x="2008" y="676"/>
                    <a:pt x="2008" y="676"/>
                  </a:cubicBezTo>
                  <a:cubicBezTo>
                    <a:pt x="2177" y="710"/>
                    <a:pt x="2177" y="710"/>
                    <a:pt x="2177" y="710"/>
                  </a:cubicBezTo>
                  <a:lnTo>
                    <a:pt x="2102" y="782"/>
                  </a:lnTo>
                  <a:close/>
                  <a:moveTo>
                    <a:pt x="2232" y="656"/>
                  </a:moveTo>
                  <a:cubicBezTo>
                    <a:pt x="2062" y="622"/>
                    <a:pt x="2062" y="622"/>
                    <a:pt x="2062" y="622"/>
                  </a:cubicBezTo>
                  <a:cubicBezTo>
                    <a:pt x="2159" y="528"/>
                    <a:pt x="2159" y="528"/>
                    <a:pt x="2159" y="528"/>
                  </a:cubicBezTo>
                  <a:cubicBezTo>
                    <a:pt x="2174" y="515"/>
                    <a:pt x="2174" y="515"/>
                    <a:pt x="2174" y="515"/>
                  </a:cubicBezTo>
                  <a:cubicBezTo>
                    <a:pt x="2341" y="551"/>
                    <a:pt x="2341" y="551"/>
                    <a:pt x="2341" y="551"/>
                  </a:cubicBezTo>
                  <a:lnTo>
                    <a:pt x="2232" y="656"/>
                  </a:lnTo>
                  <a:close/>
                  <a:moveTo>
                    <a:pt x="2081" y="424"/>
                  </a:moveTo>
                  <a:cubicBezTo>
                    <a:pt x="1968" y="537"/>
                    <a:pt x="1968" y="537"/>
                    <a:pt x="1968" y="537"/>
                  </a:cubicBezTo>
                  <a:cubicBezTo>
                    <a:pt x="1928" y="376"/>
                    <a:pt x="1928" y="376"/>
                    <a:pt x="1928" y="376"/>
                  </a:cubicBezTo>
                  <a:cubicBezTo>
                    <a:pt x="2048" y="256"/>
                    <a:pt x="2048" y="256"/>
                    <a:pt x="2048" y="256"/>
                  </a:cubicBezTo>
                  <a:lnTo>
                    <a:pt x="2081" y="424"/>
                  </a:lnTo>
                  <a:close/>
                  <a:moveTo>
                    <a:pt x="2403" y="1330"/>
                  </a:moveTo>
                  <a:cubicBezTo>
                    <a:pt x="2403" y="1634"/>
                    <a:pt x="2284" y="1919"/>
                    <a:pt x="2069" y="2134"/>
                  </a:cubicBezTo>
                  <a:cubicBezTo>
                    <a:pt x="1854" y="2349"/>
                    <a:pt x="1569" y="2468"/>
                    <a:pt x="1265" y="2468"/>
                  </a:cubicBezTo>
                  <a:cubicBezTo>
                    <a:pt x="961" y="2468"/>
                    <a:pt x="675" y="2349"/>
                    <a:pt x="460" y="2134"/>
                  </a:cubicBezTo>
                  <a:cubicBezTo>
                    <a:pt x="245" y="1919"/>
                    <a:pt x="127" y="1634"/>
                    <a:pt x="127" y="1330"/>
                  </a:cubicBezTo>
                  <a:cubicBezTo>
                    <a:pt x="127" y="1026"/>
                    <a:pt x="245" y="740"/>
                    <a:pt x="460" y="525"/>
                  </a:cubicBezTo>
                  <a:cubicBezTo>
                    <a:pt x="675" y="310"/>
                    <a:pt x="961" y="191"/>
                    <a:pt x="1265" y="191"/>
                  </a:cubicBezTo>
                  <a:cubicBezTo>
                    <a:pt x="1454" y="191"/>
                    <a:pt x="1637" y="237"/>
                    <a:pt x="1800" y="325"/>
                  </a:cubicBezTo>
                  <a:cubicBezTo>
                    <a:pt x="1611" y="515"/>
                    <a:pt x="1611" y="515"/>
                    <a:pt x="1611" y="515"/>
                  </a:cubicBezTo>
                  <a:cubicBezTo>
                    <a:pt x="1502" y="468"/>
                    <a:pt x="1386" y="444"/>
                    <a:pt x="1265" y="444"/>
                  </a:cubicBezTo>
                  <a:cubicBezTo>
                    <a:pt x="1028" y="444"/>
                    <a:pt x="806" y="536"/>
                    <a:pt x="639" y="703"/>
                  </a:cubicBezTo>
                  <a:cubicBezTo>
                    <a:pt x="472" y="870"/>
                    <a:pt x="380" y="1093"/>
                    <a:pt x="380" y="1329"/>
                  </a:cubicBezTo>
                  <a:cubicBezTo>
                    <a:pt x="380" y="1566"/>
                    <a:pt x="472" y="1788"/>
                    <a:pt x="639" y="1955"/>
                  </a:cubicBezTo>
                  <a:cubicBezTo>
                    <a:pt x="806" y="2122"/>
                    <a:pt x="1028" y="2214"/>
                    <a:pt x="1265" y="2214"/>
                  </a:cubicBezTo>
                  <a:cubicBezTo>
                    <a:pt x="1501" y="2214"/>
                    <a:pt x="1724" y="2122"/>
                    <a:pt x="1891" y="1955"/>
                  </a:cubicBezTo>
                  <a:cubicBezTo>
                    <a:pt x="2058" y="1788"/>
                    <a:pt x="2150" y="1566"/>
                    <a:pt x="2150" y="1329"/>
                  </a:cubicBezTo>
                  <a:cubicBezTo>
                    <a:pt x="2150" y="1208"/>
                    <a:pt x="2126" y="1091"/>
                    <a:pt x="2078" y="981"/>
                  </a:cubicBezTo>
                  <a:cubicBezTo>
                    <a:pt x="2269" y="796"/>
                    <a:pt x="2269" y="796"/>
                    <a:pt x="2269" y="796"/>
                  </a:cubicBezTo>
                  <a:cubicBezTo>
                    <a:pt x="2357" y="959"/>
                    <a:pt x="2403" y="1142"/>
                    <a:pt x="2403" y="1330"/>
                  </a:cubicBezTo>
                  <a:close/>
                  <a:moveTo>
                    <a:pt x="2403" y="1330"/>
                  </a:moveTo>
                  <a:cubicBezTo>
                    <a:pt x="2403" y="1330"/>
                    <a:pt x="2403" y="1330"/>
                    <a:pt x="2403" y="133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127616" y="2719641"/>
              <a:ext cx="2984671" cy="5149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900">
                  <a:gradFill flip="none" rotWithShape="1">
                    <a:gsLst>
                      <a:gs pos="21000">
                        <a:srgbClr val="F8E4BC"/>
                      </a:gs>
                      <a:gs pos="77000">
                        <a:srgbClr val="A38154"/>
                      </a:gs>
                      <a:gs pos="47000">
                        <a:srgbClr val="CCB184"/>
                      </a:gs>
                      <a:gs pos="100000">
                        <a:srgbClr val="79583B"/>
                      </a:gs>
                    </a:gsLst>
                    <a:lin ang="16200000" scaled="1"/>
                    <a:tileRect/>
                  </a:gradFill>
                </a:defRPr>
              </a:lvl1pPr>
            </a:lstStyle>
            <a:p>
              <a:endParaRPr lang="en-US" altLang="zh-CN" sz="2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27616" y="3402933"/>
              <a:ext cx="2822247" cy="3563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spc="4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24672" y="1551101"/>
            <a:ext cx="5179650" cy="1218574"/>
            <a:chOff x="6980323" y="1805060"/>
            <a:chExt cx="5416481" cy="1274290"/>
          </a:xfrm>
        </p:grpSpPr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6980323" y="1834031"/>
              <a:ext cx="474510" cy="471389"/>
            </a:xfrm>
            <a:custGeom>
              <a:avLst/>
              <a:gdLst>
                <a:gd name="T0" fmla="*/ 1819 w 2881"/>
                <a:gd name="T1" fmla="*/ 1849 h 2857"/>
                <a:gd name="T2" fmla="*/ 1380 w 2881"/>
                <a:gd name="T3" fmla="*/ 1410 h 2857"/>
                <a:gd name="T4" fmla="*/ 2696 w 2881"/>
                <a:gd name="T5" fmla="*/ 446 h 2857"/>
                <a:gd name="T6" fmla="*/ 2784 w 2881"/>
                <a:gd name="T7" fmla="*/ 885 h 2857"/>
                <a:gd name="T8" fmla="*/ 1751 w 2881"/>
                <a:gd name="T9" fmla="*/ 1740 h 2857"/>
                <a:gd name="T10" fmla="*/ 1512 w 2881"/>
                <a:gd name="T11" fmla="*/ 1453 h 2857"/>
                <a:gd name="T12" fmla="*/ 1329 w 2881"/>
                <a:gd name="T13" fmla="*/ 1898 h 2857"/>
                <a:gd name="T14" fmla="*/ 1863 w 2881"/>
                <a:gd name="T15" fmla="*/ 1629 h 2857"/>
                <a:gd name="T16" fmla="*/ 2256 w 2881"/>
                <a:gd name="T17" fmla="*/ 709 h 2857"/>
                <a:gd name="T18" fmla="*/ 2696 w 2881"/>
                <a:gd name="T19" fmla="*/ 620 h 2857"/>
                <a:gd name="T20" fmla="*/ 2433 w 2881"/>
                <a:gd name="T21" fmla="*/ 532 h 2857"/>
                <a:gd name="T22" fmla="*/ 2607 w 2881"/>
                <a:gd name="T23" fmla="*/ 884 h 2857"/>
                <a:gd name="T24" fmla="*/ 2696 w 2881"/>
                <a:gd name="T25" fmla="*/ 620 h 2857"/>
                <a:gd name="T26" fmla="*/ 434 w 2881"/>
                <a:gd name="T27" fmla="*/ 2050 h 2857"/>
                <a:gd name="T28" fmla="*/ 998 w 2881"/>
                <a:gd name="T29" fmla="*/ 2174 h 2857"/>
                <a:gd name="T30" fmla="*/ 1139 w 2881"/>
                <a:gd name="T31" fmla="*/ 1801 h 2857"/>
                <a:gd name="T32" fmla="*/ 434 w 2881"/>
                <a:gd name="T33" fmla="*/ 1677 h 2857"/>
                <a:gd name="T34" fmla="*/ 1139 w 2881"/>
                <a:gd name="T35" fmla="*/ 1801 h 2857"/>
                <a:gd name="T36" fmla="*/ 1055 w 2881"/>
                <a:gd name="T37" fmla="*/ 932 h 2857"/>
                <a:gd name="T38" fmla="*/ 434 w 2881"/>
                <a:gd name="T39" fmla="*/ 1056 h 2857"/>
                <a:gd name="T40" fmla="*/ 1055 w 2881"/>
                <a:gd name="T41" fmla="*/ 1429 h 2857"/>
                <a:gd name="T42" fmla="*/ 434 w 2881"/>
                <a:gd name="T43" fmla="*/ 1304 h 2857"/>
                <a:gd name="T44" fmla="*/ 1055 w 2881"/>
                <a:gd name="T45" fmla="*/ 1429 h 2857"/>
                <a:gd name="T46" fmla="*/ 1800 w 2881"/>
                <a:gd name="T47" fmla="*/ 2174 h 2857"/>
                <a:gd name="T48" fmla="*/ 1530 w 2881"/>
                <a:gd name="T49" fmla="*/ 2050 h 2857"/>
                <a:gd name="T50" fmla="*/ 1490 w 2881"/>
                <a:gd name="T51" fmla="*/ 228 h 2857"/>
                <a:gd name="T52" fmla="*/ 1614 w 2881"/>
                <a:gd name="T53" fmla="*/ 808 h 2857"/>
                <a:gd name="T54" fmla="*/ 1682 w 2881"/>
                <a:gd name="T55" fmla="*/ 932 h 2857"/>
                <a:gd name="T56" fmla="*/ 1366 w 2881"/>
                <a:gd name="T57" fmla="*/ 684 h 2857"/>
                <a:gd name="T58" fmla="*/ 248 w 2881"/>
                <a:gd name="T59" fmla="*/ 125 h 2857"/>
                <a:gd name="T60" fmla="*/ 124 w 2881"/>
                <a:gd name="T61" fmla="*/ 2608 h 2857"/>
                <a:gd name="T62" fmla="*/ 1987 w 2881"/>
                <a:gd name="T63" fmla="*/ 2733 h 2857"/>
                <a:gd name="T64" fmla="*/ 2111 w 2881"/>
                <a:gd name="T65" fmla="*/ 1733 h 2857"/>
                <a:gd name="T66" fmla="*/ 2235 w 2881"/>
                <a:gd name="T67" fmla="*/ 2608 h 2857"/>
                <a:gd name="T68" fmla="*/ 248 w 2881"/>
                <a:gd name="T69" fmla="*/ 2857 h 2857"/>
                <a:gd name="T70" fmla="*/ 0 w 2881"/>
                <a:gd name="T71" fmla="*/ 249 h 2857"/>
                <a:gd name="T72" fmla="*/ 1450 w 2881"/>
                <a:gd name="T73" fmla="*/ 0 h 2857"/>
                <a:gd name="T74" fmla="*/ 1924 w 2881"/>
                <a:gd name="T75" fmla="*/ 691 h 2857"/>
                <a:gd name="T76" fmla="*/ 1490 w 2881"/>
                <a:gd name="T77" fmla="*/ 228 h 2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81" h="2857">
                  <a:moveTo>
                    <a:pt x="2784" y="885"/>
                  </a:moveTo>
                  <a:cubicBezTo>
                    <a:pt x="1819" y="1849"/>
                    <a:pt x="1819" y="1849"/>
                    <a:pt x="1819" y="1849"/>
                  </a:cubicBezTo>
                  <a:cubicBezTo>
                    <a:pt x="1116" y="2111"/>
                    <a:pt x="1116" y="2111"/>
                    <a:pt x="1116" y="2111"/>
                  </a:cubicBezTo>
                  <a:cubicBezTo>
                    <a:pt x="1380" y="1410"/>
                    <a:pt x="1380" y="1410"/>
                    <a:pt x="1380" y="1410"/>
                  </a:cubicBezTo>
                  <a:cubicBezTo>
                    <a:pt x="2344" y="446"/>
                    <a:pt x="2344" y="446"/>
                    <a:pt x="2344" y="446"/>
                  </a:cubicBezTo>
                  <a:cubicBezTo>
                    <a:pt x="2442" y="349"/>
                    <a:pt x="2599" y="349"/>
                    <a:pt x="2696" y="446"/>
                  </a:cubicBezTo>
                  <a:cubicBezTo>
                    <a:pt x="2784" y="534"/>
                    <a:pt x="2784" y="534"/>
                    <a:pt x="2784" y="534"/>
                  </a:cubicBezTo>
                  <a:cubicBezTo>
                    <a:pt x="2881" y="631"/>
                    <a:pt x="2881" y="788"/>
                    <a:pt x="2784" y="885"/>
                  </a:cubicBezTo>
                  <a:close/>
                  <a:moveTo>
                    <a:pt x="1329" y="1898"/>
                  </a:moveTo>
                  <a:cubicBezTo>
                    <a:pt x="1751" y="1740"/>
                    <a:pt x="1751" y="1740"/>
                    <a:pt x="1751" y="1740"/>
                  </a:cubicBezTo>
                  <a:cubicBezTo>
                    <a:pt x="1775" y="1717"/>
                    <a:pt x="1775" y="1717"/>
                    <a:pt x="1775" y="1717"/>
                  </a:cubicBezTo>
                  <a:cubicBezTo>
                    <a:pt x="1512" y="1453"/>
                    <a:pt x="1512" y="1453"/>
                    <a:pt x="1512" y="1453"/>
                  </a:cubicBezTo>
                  <a:cubicBezTo>
                    <a:pt x="1488" y="1477"/>
                    <a:pt x="1488" y="1477"/>
                    <a:pt x="1488" y="1477"/>
                  </a:cubicBezTo>
                  <a:lnTo>
                    <a:pt x="1329" y="1898"/>
                  </a:lnTo>
                  <a:close/>
                  <a:moveTo>
                    <a:pt x="1599" y="1365"/>
                  </a:moveTo>
                  <a:cubicBezTo>
                    <a:pt x="1863" y="1629"/>
                    <a:pt x="1863" y="1629"/>
                    <a:pt x="1863" y="1629"/>
                  </a:cubicBezTo>
                  <a:cubicBezTo>
                    <a:pt x="2520" y="972"/>
                    <a:pt x="2520" y="972"/>
                    <a:pt x="2520" y="972"/>
                  </a:cubicBezTo>
                  <a:cubicBezTo>
                    <a:pt x="2256" y="709"/>
                    <a:pt x="2256" y="709"/>
                    <a:pt x="2256" y="709"/>
                  </a:cubicBezTo>
                  <a:lnTo>
                    <a:pt x="1599" y="1365"/>
                  </a:lnTo>
                  <a:close/>
                  <a:moveTo>
                    <a:pt x="2696" y="620"/>
                  </a:moveTo>
                  <a:cubicBezTo>
                    <a:pt x="2609" y="532"/>
                    <a:pt x="2609" y="532"/>
                    <a:pt x="2609" y="532"/>
                  </a:cubicBezTo>
                  <a:cubicBezTo>
                    <a:pt x="2560" y="484"/>
                    <a:pt x="2481" y="484"/>
                    <a:pt x="2433" y="532"/>
                  </a:cubicBezTo>
                  <a:cubicBezTo>
                    <a:pt x="2344" y="621"/>
                    <a:pt x="2344" y="621"/>
                    <a:pt x="2344" y="621"/>
                  </a:cubicBezTo>
                  <a:cubicBezTo>
                    <a:pt x="2607" y="884"/>
                    <a:pt x="2607" y="884"/>
                    <a:pt x="2607" y="884"/>
                  </a:cubicBezTo>
                  <a:cubicBezTo>
                    <a:pt x="2696" y="795"/>
                    <a:pt x="2696" y="795"/>
                    <a:pt x="2696" y="795"/>
                  </a:cubicBezTo>
                  <a:cubicBezTo>
                    <a:pt x="2745" y="747"/>
                    <a:pt x="2745" y="668"/>
                    <a:pt x="2696" y="620"/>
                  </a:cubicBezTo>
                  <a:close/>
                  <a:moveTo>
                    <a:pt x="434" y="2174"/>
                  </a:moveTo>
                  <a:cubicBezTo>
                    <a:pt x="434" y="2050"/>
                    <a:pt x="434" y="2050"/>
                    <a:pt x="434" y="2050"/>
                  </a:cubicBezTo>
                  <a:cubicBezTo>
                    <a:pt x="1045" y="2050"/>
                    <a:pt x="1045" y="2050"/>
                    <a:pt x="1045" y="2050"/>
                  </a:cubicBezTo>
                  <a:cubicBezTo>
                    <a:pt x="998" y="2174"/>
                    <a:pt x="998" y="2174"/>
                    <a:pt x="998" y="2174"/>
                  </a:cubicBezTo>
                  <a:lnTo>
                    <a:pt x="434" y="2174"/>
                  </a:lnTo>
                  <a:close/>
                  <a:moveTo>
                    <a:pt x="1139" y="1801"/>
                  </a:moveTo>
                  <a:cubicBezTo>
                    <a:pt x="434" y="1801"/>
                    <a:pt x="434" y="1801"/>
                    <a:pt x="434" y="1801"/>
                  </a:cubicBezTo>
                  <a:cubicBezTo>
                    <a:pt x="434" y="1677"/>
                    <a:pt x="434" y="1677"/>
                    <a:pt x="434" y="1677"/>
                  </a:cubicBezTo>
                  <a:cubicBezTo>
                    <a:pt x="1185" y="1677"/>
                    <a:pt x="1185" y="1677"/>
                    <a:pt x="1185" y="1677"/>
                  </a:cubicBezTo>
                  <a:lnTo>
                    <a:pt x="1139" y="1801"/>
                  </a:lnTo>
                  <a:close/>
                  <a:moveTo>
                    <a:pt x="434" y="932"/>
                  </a:moveTo>
                  <a:cubicBezTo>
                    <a:pt x="1055" y="932"/>
                    <a:pt x="1055" y="932"/>
                    <a:pt x="1055" y="932"/>
                  </a:cubicBezTo>
                  <a:cubicBezTo>
                    <a:pt x="1055" y="1056"/>
                    <a:pt x="1055" y="1056"/>
                    <a:pt x="1055" y="1056"/>
                  </a:cubicBezTo>
                  <a:cubicBezTo>
                    <a:pt x="434" y="1056"/>
                    <a:pt x="434" y="1056"/>
                    <a:pt x="434" y="1056"/>
                  </a:cubicBezTo>
                  <a:lnTo>
                    <a:pt x="434" y="932"/>
                  </a:lnTo>
                  <a:close/>
                  <a:moveTo>
                    <a:pt x="1055" y="1429"/>
                  </a:moveTo>
                  <a:cubicBezTo>
                    <a:pt x="434" y="1429"/>
                    <a:pt x="434" y="1429"/>
                    <a:pt x="434" y="1429"/>
                  </a:cubicBezTo>
                  <a:cubicBezTo>
                    <a:pt x="434" y="1304"/>
                    <a:pt x="434" y="1304"/>
                    <a:pt x="434" y="1304"/>
                  </a:cubicBezTo>
                  <a:cubicBezTo>
                    <a:pt x="1055" y="1304"/>
                    <a:pt x="1055" y="1304"/>
                    <a:pt x="1055" y="1304"/>
                  </a:cubicBezTo>
                  <a:lnTo>
                    <a:pt x="1055" y="1429"/>
                  </a:lnTo>
                  <a:close/>
                  <a:moveTo>
                    <a:pt x="1800" y="2050"/>
                  </a:moveTo>
                  <a:cubicBezTo>
                    <a:pt x="1800" y="2174"/>
                    <a:pt x="1800" y="2174"/>
                    <a:pt x="1800" y="2174"/>
                  </a:cubicBezTo>
                  <a:cubicBezTo>
                    <a:pt x="1197" y="2174"/>
                    <a:pt x="1197" y="2174"/>
                    <a:pt x="1197" y="2174"/>
                  </a:cubicBezTo>
                  <a:cubicBezTo>
                    <a:pt x="1530" y="2050"/>
                    <a:pt x="1530" y="2050"/>
                    <a:pt x="1530" y="2050"/>
                  </a:cubicBezTo>
                  <a:lnTo>
                    <a:pt x="1800" y="2050"/>
                  </a:lnTo>
                  <a:close/>
                  <a:moveTo>
                    <a:pt x="1490" y="228"/>
                  </a:moveTo>
                  <a:cubicBezTo>
                    <a:pt x="1490" y="684"/>
                    <a:pt x="1490" y="684"/>
                    <a:pt x="1490" y="684"/>
                  </a:cubicBezTo>
                  <a:cubicBezTo>
                    <a:pt x="1490" y="752"/>
                    <a:pt x="1545" y="808"/>
                    <a:pt x="1614" y="808"/>
                  </a:cubicBezTo>
                  <a:cubicBezTo>
                    <a:pt x="1807" y="808"/>
                    <a:pt x="1807" y="808"/>
                    <a:pt x="1807" y="808"/>
                  </a:cubicBezTo>
                  <a:cubicBezTo>
                    <a:pt x="1682" y="932"/>
                    <a:pt x="1682" y="932"/>
                    <a:pt x="1682" y="932"/>
                  </a:cubicBezTo>
                  <a:cubicBezTo>
                    <a:pt x="1614" y="932"/>
                    <a:pt x="1614" y="932"/>
                    <a:pt x="1614" y="932"/>
                  </a:cubicBezTo>
                  <a:cubicBezTo>
                    <a:pt x="1477" y="932"/>
                    <a:pt x="1366" y="821"/>
                    <a:pt x="1366" y="684"/>
                  </a:cubicBezTo>
                  <a:cubicBezTo>
                    <a:pt x="1366" y="125"/>
                    <a:pt x="1366" y="125"/>
                    <a:pt x="1366" y="12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179" y="125"/>
                    <a:pt x="124" y="180"/>
                    <a:pt x="124" y="249"/>
                  </a:cubicBezTo>
                  <a:cubicBezTo>
                    <a:pt x="124" y="2608"/>
                    <a:pt x="124" y="2608"/>
                    <a:pt x="124" y="2608"/>
                  </a:cubicBezTo>
                  <a:cubicBezTo>
                    <a:pt x="124" y="2677"/>
                    <a:pt x="179" y="2733"/>
                    <a:pt x="248" y="2733"/>
                  </a:cubicBezTo>
                  <a:cubicBezTo>
                    <a:pt x="1987" y="2733"/>
                    <a:pt x="1987" y="2733"/>
                    <a:pt x="1987" y="2733"/>
                  </a:cubicBezTo>
                  <a:cubicBezTo>
                    <a:pt x="2055" y="2733"/>
                    <a:pt x="2111" y="2677"/>
                    <a:pt x="2111" y="2608"/>
                  </a:cubicBezTo>
                  <a:cubicBezTo>
                    <a:pt x="2111" y="1733"/>
                    <a:pt x="2111" y="1733"/>
                    <a:pt x="2111" y="1733"/>
                  </a:cubicBezTo>
                  <a:cubicBezTo>
                    <a:pt x="2235" y="1609"/>
                    <a:pt x="2235" y="1609"/>
                    <a:pt x="2235" y="1609"/>
                  </a:cubicBezTo>
                  <a:cubicBezTo>
                    <a:pt x="2235" y="2608"/>
                    <a:pt x="2235" y="2608"/>
                    <a:pt x="2235" y="2608"/>
                  </a:cubicBezTo>
                  <a:cubicBezTo>
                    <a:pt x="2235" y="2746"/>
                    <a:pt x="2124" y="2857"/>
                    <a:pt x="1987" y="2857"/>
                  </a:cubicBezTo>
                  <a:cubicBezTo>
                    <a:pt x="248" y="2857"/>
                    <a:pt x="248" y="2857"/>
                    <a:pt x="248" y="2857"/>
                  </a:cubicBezTo>
                  <a:cubicBezTo>
                    <a:pt x="111" y="2857"/>
                    <a:pt x="0" y="2746"/>
                    <a:pt x="0" y="2608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112"/>
                    <a:pt x="111" y="0"/>
                    <a:pt x="248" y="0"/>
                  </a:cubicBezTo>
                  <a:cubicBezTo>
                    <a:pt x="1450" y="0"/>
                    <a:pt x="1450" y="0"/>
                    <a:pt x="1450" y="0"/>
                  </a:cubicBezTo>
                  <a:cubicBezTo>
                    <a:pt x="2010" y="604"/>
                    <a:pt x="2010" y="604"/>
                    <a:pt x="2010" y="604"/>
                  </a:cubicBezTo>
                  <a:cubicBezTo>
                    <a:pt x="1924" y="691"/>
                    <a:pt x="1924" y="691"/>
                    <a:pt x="1924" y="691"/>
                  </a:cubicBezTo>
                  <a:lnTo>
                    <a:pt x="1490" y="228"/>
                  </a:lnTo>
                  <a:close/>
                  <a:moveTo>
                    <a:pt x="1490" y="228"/>
                  </a:moveTo>
                  <a:cubicBezTo>
                    <a:pt x="1490" y="228"/>
                    <a:pt x="1490" y="228"/>
                    <a:pt x="1490" y="22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600340" y="1805060"/>
              <a:ext cx="2569520" cy="48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技术实现全面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600339" y="2259507"/>
              <a:ext cx="4796465" cy="819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融合了多线程编程、网页解析、图算法、</a:t>
              </a:r>
              <a:r>
                <a:rPr lang="en-US" altLang="zh-CN" dirty="0"/>
                <a:t>TF-IDF</a:t>
              </a:r>
              <a:r>
                <a:rPr lang="zh-CN" altLang="en-US" dirty="0"/>
                <a:t>、词向量等核心技术</a:t>
              </a:r>
              <a:endParaRPr lang="en-US" altLang="zh-CN" sz="1200" spc="4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79179" y="3202470"/>
            <a:ext cx="5757499" cy="1224019"/>
            <a:chOff x="6980843" y="3319810"/>
            <a:chExt cx="6020749" cy="1279983"/>
          </a:xfrm>
        </p:grpSpPr>
        <p:grpSp>
          <p:nvGrpSpPr>
            <p:cNvPr id="25" name="组合 24"/>
            <p:cNvGrpSpPr/>
            <p:nvPr/>
          </p:nvGrpSpPr>
          <p:grpSpPr>
            <a:xfrm>
              <a:off x="6980843" y="3361182"/>
              <a:ext cx="473470" cy="472429"/>
              <a:chOff x="3721100" y="-804863"/>
              <a:chExt cx="722313" cy="720725"/>
            </a:xfrm>
            <a:gradFill>
              <a:gsLst>
                <a:gs pos="0">
                  <a:srgbClr val="F2DEB5"/>
                </a:gs>
                <a:gs pos="45000">
                  <a:srgbClr val="CFB588"/>
                </a:gs>
                <a:gs pos="74000">
                  <a:srgbClr val="95734B"/>
                </a:gs>
                <a:gs pos="100000">
                  <a:srgbClr val="7A593C"/>
                </a:gs>
              </a:gsLst>
              <a:lin ang="5400000" scaled="1"/>
            </a:gradFill>
          </p:grpSpPr>
          <p:sp>
            <p:nvSpPr>
              <p:cNvPr id="28" name="Freeform 5"/>
              <p:cNvSpPr>
                <a:spLocks noEditPoints="1"/>
              </p:cNvSpPr>
              <p:nvPr/>
            </p:nvSpPr>
            <p:spPr bwMode="auto">
              <a:xfrm>
                <a:off x="4060825" y="-466726"/>
                <a:ext cx="241300" cy="174625"/>
              </a:xfrm>
              <a:custGeom>
                <a:avLst/>
                <a:gdLst>
                  <a:gd name="T0" fmla="*/ 961 w 1104"/>
                  <a:gd name="T1" fmla="*/ 565 h 792"/>
                  <a:gd name="T2" fmla="*/ 121 w 1104"/>
                  <a:gd name="T3" fmla="*/ 565 h 792"/>
                  <a:gd name="T4" fmla="*/ 21 w 1104"/>
                  <a:gd name="T5" fmla="*/ 621 h 792"/>
                  <a:gd name="T6" fmla="*/ 21 w 1104"/>
                  <a:gd name="T7" fmla="*/ 736 h 792"/>
                  <a:gd name="T8" fmla="*/ 121 w 1104"/>
                  <a:gd name="T9" fmla="*/ 792 h 792"/>
                  <a:gd name="T10" fmla="*/ 961 w 1104"/>
                  <a:gd name="T11" fmla="*/ 792 h 792"/>
                  <a:gd name="T12" fmla="*/ 1061 w 1104"/>
                  <a:gd name="T13" fmla="*/ 736 h 792"/>
                  <a:gd name="T14" fmla="*/ 1061 w 1104"/>
                  <a:gd name="T15" fmla="*/ 621 h 792"/>
                  <a:gd name="T16" fmla="*/ 961 w 1104"/>
                  <a:gd name="T17" fmla="*/ 565 h 792"/>
                  <a:gd name="T18" fmla="*/ 984 w 1104"/>
                  <a:gd name="T19" fmla="*/ 1 h 792"/>
                  <a:gd name="T20" fmla="*/ 314 w 1104"/>
                  <a:gd name="T21" fmla="*/ 1 h 792"/>
                  <a:gd name="T22" fmla="*/ 214 w 1104"/>
                  <a:gd name="T23" fmla="*/ 57 h 792"/>
                  <a:gd name="T24" fmla="*/ 214 w 1104"/>
                  <a:gd name="T25" fmla="*/ 171 h 792"/>
                  <a:gd name="T26" fmla="*/ 314 w 1104"/>
                  <a:gd name="T27" fmla="*/ 227 h 792"/>
                  <a:gd name="T28" fmla="*/ 984 w 1104"/>
                  <a:gd name="T29" fmla="*/ 227 h 792"/>
                  <a:gd name="T30" fmla="*/ 1084 w 1104"/>
                  <a:gd name="T31" fmla="*/ 171 h 792"/>
                  <a:gd name="T32" fmla="*/ 1084 w 1104"/>
                  <a:gd name="T33" fmla="*/ 57 h 792"/>
                  <a:gd name="T34" fmla="*/ 984 w 1104"/>
                  <a:gd name="T35" fmla="*/ 1 h 792"/>
                  <a:gd name="T36" fmla="*/ 984 w 1104"/>
                  <a:gd name="T37" fmla="*/ 1 h 792"/>
                  <a:gd name="T38" fmla="*/ 984 w 1104"/>
                  <a:gd name="T39" fmla="*/ 1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04" h="792">
                    <a:moveTo>
                      <a:pt x="961" y="565"/>
                    </a:moveTo>
                    <a:cubicBezTo>
                      <a:pt x="121" y="565"/>
                      <a:pt x="121" y="565"/>
                      <a:pt x="121" y="565"/>
                    </a:cubicBezTo>
                    <a:cubicBezTo>
                      <a:pt x="80" y="564"/>
                      <a:pt x="42" y="586"/>
                      <a:pt x="21" y="621"/>
                    </a:cubicBezTo>
                    <a:cubicBezTo>
                      <a:pt x="0" y="657"/>
                      <a:pt x="0" y="700"/>
                      <a:pt x="21" y="736"/>
                    </a:cubicBezTo>
                    <a:cubicBezTo>
                      <a:pt x="42" y="771"/>
                      <a:pt x="80" y="792"/>
                      <a:pt x="121" y="792"/>
                    </a:cubicBezTo>
                    <a:cubicBezTo>
                      <a:pt x="961" y="792"/>
                      <a:pt x="961" y="792"/>
                      <a:pt x="961" y="792"/>
                    </a:cubicBezTo>
                    <a:cubicBezTo>
                      <a:pt x="1002" y="792"/>
                      <a:pt x="1040" y="771"/>
                      <a:pt x="1061" y="736"/>
                    </a:cubicBezTo>
                    <a:cubicBezTo>
                      <a:pt x="1082" y="700"/>
                      <a:pt x="1082" y="657"/>
                      <a:pt x="1061" y="621"/>
                    </a:cubicBezTo>
                    <a:cubicBezTo>
                      <a:pt x="1040" y="586"/>
                      <a:pt x="1002" y="564"/>
                      <a:pt x="961" y="565"/>
                    </a:cubicBezTo>
                    <a:close/>
                    <a:moveTo>
                      <a:pt x="984" y="1"/>
                    </a:moveTo>
                    <a:cubicBezTo>
                      <a:pt x="314" y="1"/>
                      <a:pt x="314" y="1"/>
                      <a:pt x="314" y="1"/>
                    </a:cubicBezTo>
                    <a:cubicBezTo>
                      <a:pt x="273" y="0"/>
                      <a:pt x="235" y="21"/>
                      <a:pt x="214" y="57"/>
                    </a:cubicBezTo>
                    <a:cubicBezTo>
                      <a:pt x="194" y="92"/>
                      <a:pt x="194" y="136"/>
                      <a:pt x="214" y="171"/>
                    </a:cubicBezTo>
                    <a:cubicBezTo>
                      <a:pt x="235" y="207"/>
                      <a:pt x="273" y="228"/>
                      <a:pt x="314" y="227"/>
                    </a:cubicBezTo>
                    <a:cubicBezTo>
                      <a:pt x="984" y="227"/>
                      <a:pt x="984" y="227"/>
                      <a:pt x="984" y="227"/>
                    </a:cubicBezTo>
                    <a:cubicBezTo>
                      <a:pt x="1025" y="228"/>
                      <a:pt x="1063" y="207"/>
                      <a:pt x="1084" y="171"/>
                    </a:cubicBezTo>
                    <a:cubicBezTo>
                      <a:pt x="1104" y="136"/>
                      <a:pt x="1104" y="92"/>
                      <a:pt x="1084" y="57"/>
                    </a:cubicBezTo>
                    <a:cubicBezTo>
                      <a:pt x="1063" y="21"/>
                      <a:pt x="1025" y="0"/>
                      <a:pt x="984" y="1"/>
                    </a:cubicBezTo>
                    <a:close/>
                    <a:moveTo>
                      <a:pt x="984" y="1"/>
                    </a:moveTo>
                    <a:cubicBezTo>
                      <a:pt x="984" y="1"/>
                      <a:pt x="984" y="1"/>
                      <a:pt x="984" y="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6"/>
              <p:cNvSpPr>
                <a:spLocks noEditPoints="1"/>
              </p:cNvSpPr>
              <p:nvPr/>
            </p:nvSpPr>
            <p:spPr bwMode="auto">
              <a:xfrm>
                <a:off x="3871913" y="-804863"/>
                <a:ext cx="571500" cy="695325"/>
              </a:xfrm>
              <a:custGeom>
                <a:avLst/>
                <a:gdLst>
                  <a:gd name="T0" fmla="*/ 1812 w 2606"/>
                  <a:gd name="T1" fmla="*/ 0 h 3167"/>
                  <a:gd name="T2" fmla="*/ 451 w 2606"/>
                  <a:gd name="T3" fmla="*/ 0 h 3167"/>
                  <a:gd name="T4" fmla="*/ 0 w 2606"/>
                  <a:gd name="T5" fmla="*/ 409 h 3167"/>
                  <a:gd name="T6" fmla="*/ 0 w 2606"/>
                  <a:gd name="T7" fmla="*/ 664 h 3167"/>
                  <a:gd name="T8" fmla="*/ 0 w 2606"/>
                  <a:gd name="T9" fmla="*/ 664 h 3167"/>
                  <a:gd name="T10" fmla="*/ 0 w 2606"/>
                  <a:gd name="T11" fmla="*/ 818 h 3167"/>
                  <a:gd name="T12" fmla="*/ 243 w 2606"/>
                  <a:gd name="T13" fmla="*/ 692 h 3167"/>
                  <a:gd name="T14" fmla="*/ 243 w 2606"/>
                  <a:gd name="T15" fmla="*/ 449 h 3167"/>
                  <a:gd name="T16" fmla="*/ 452 w 2606"/>
                  <a:gd name="T17" fmla="*/ 226 h 3167"/>
                  <a:gd name="T18" fmla="*/ 1586 w 2606"/>
                  <a:gd name="T19" fmla="*/ 226 h 3167"/>
                  <a:gd name="T20" fmla="*/ 1586 w 2606"/>
                  <a:gd name="T21" fmla="*/ 681 h 3167"/>
                  <a:gd name="T22" fmla="*/ 2040 w 2606"/>
                  <a:gd name="T23" fmla="*/ 1131 h 3167"/>
                  <a:gd name="T24" fmla="*/ 2380 w 2606"/>
                  <a:gd name="T25" fmla="*/ 1131 h 3167"/>
                  <a:gd name="T26" fmla="*/ 2380 w 2606"/>
                  <a:gd name="T27" fmla="*/ 2714 h 3167"/>
                  <a:gd name="T28" fmla="*/ 2153 w 2606"/>
                  <a:gd name="T29" fmla="*/ 2940 h 3167"/>
                  <a:gd name="T30" fmla="*/ 1745 w 2606"/>
                  <a:gd name="T31" fmla="*/ 2940 h 3167"/>
                  <a:gd name="T32" fmla="*/ 1745 w 2606"/>
                  <a:gd name="T33" fmla="*/ 3012 h 3167"/>
                  <a:gd name="T34" fmla="*/ 1745 w 2606"/>
                  <a:gd name="T35" fmla="*/ 3167 h 3167"/>
                  <a:gd name="T36" fmla="*/ 2153 w 2606"/>
                  <a:gd name="T37" fmla="*/ 3167 h 3167"/>
                  <a:gd name="T38" fmla="*/ 2606 w 2606"/>
                  <a:gd name="T39" fmla="*/ 2714 h 3167"/>
                  <a:gd name="T40" fmla="*/ 2606 w 2606"/>
                  <a:gd name="T41" fmla="*/ 908 h 3167"/>
                  <a:gd name="T42" fmla="*/ 1812 w 2606"/>
                  <a:gd name="T43" fmla="*/ 0 h 3167"/>
                  <a:gd name="T44" fmla="*/ 2039 w 2606"/>
                  <a:gd name="T45" fmla="*/ 904 h 3167"/>
                  <a:gd name="T46" fmla="*/ 1813 w 2606"/>
                  <a:gd name="T47" fmla="*/ 567 h 3167"/>
                  <a:gd name="T48" fmla="*/ 1813 w 2606"/>
                  <a:gd name="T49" fmla="*/ 229 h 3167"/>
                  <a:gd name="T50" fmla="*/ 2379 w 2606"/>
                  <a:gd name="T51" fmla="*/ 904 h 3167"/>
                  <a:gd name="T52" fmla="*/ 2039 w 2606"/>
                  <a:gd name="T53" fmla="*/ 904 h 3167"/>
                  <a:gd name="T54" fmla="*/ 2039 w 2606"/>
                  <a:gd name="T55" fmla="*/ 904 h 3167"/>
                  <a:gd name="T56" fmla="*/ 2039 w 2606"/>
                  <a:gd name="T57" fmla="*/ 904 h 3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06" h="3167">
                    <a:moveTo>
                      <a:pt x="1812" y="0"/>
                    </a:moveTo>
                    <a:cubicBezTo>
                      <a:pt x="451" y="0"/>
                      <a:pt x="451" y="0"/>
                      <a:pt x="451" y="0"/>
                    </a:cubicBezTo>
                    <a:cubicBezTo>
                      <a:pt x="226" y="0"/>
                      <a:pt x="24" y="193"/>
                      <a:pt x="0" y="409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818"/>
                      <a:pt x="0" y="818"/>
                      <a:pt x="0" y="818"/>
                    </a:cubicBezTo>
                    <a:cubicBezTo>
                      <a:pt x="75" y="760"/>
                      <a:pt x="148" y="725"/>
                      <a:pt x="243" y="692"/>
                    </a:cubicBezTo>
                    <a:cubicBezTo>
                      <a:pt x="243" y="449"/>
                      <a:pt x="243" y="449"/>
                      <a:pt x="243" y="449"/>
                    </a:cubicBezTo>
                    <a:cubicBezTo>
                      <a:pt x="243" y="333"/>
                      <a:pt x="332" y="226"/>
                      <a:pt x="452" y="226"/>
                    </a:cubicBezTo>
                    <a:cubicBezTo>
                      <a:pt x="1586" y="226"/>
                      <a:pt x="1586" y="226"/>
                      <a:pt x="1586" y="226"/>
                    </a:cubicBezTo>
                    <a:cubicBezTo>
                      <a:pt x="1585" y="486"/>
                      <a:pt x="1586" y="681"/>
                      <a:pt x="1586" y="681"/>
                    </a:cubicBezTo>
                    <a:cubicBezTo>
                      <a:pt x="1586" y="916"/>
                      <a:pt x="1798" y="1131"/>
                      <a:pt x="2040" y="1131"/>
                    </a:cubicBezTo>
                    <a:cubicBezTo>
                      <a:pt x="2380" y="1131"/>
                      <a:pt x="2380" y="1131"/>
                      <a:pt x="2380" y="1131"/>
                    </a:cubicBezTo>
                    <a:cubicBezTo>
                      <a:pt x="2380" y="2714"/>
                      <a:pt x="2380" y="2714"/>
                      <a:pt x="2380" y="2714"/>
                    </a:cubicBezTo>
                    <a:cubicBezTo>
                      <a:pt x="2380" y="2829"/>
                      <a:pt x="2272" y="2940"/>
                      <a:pt x="2153" y="2940"/>
                    </a:cubicBezTo>
                    <a:cubicBezTo>
                      <a:pt x="1745" y="2940"/>
                      <a:pt x="1745" y="2940"/>
                      <a:pt x="1745" y="2940"/>
                    </a:cubicBezTo>
                    <a:cubicBezTo>
                      <a:pt x="1745" y="2986"/>
                      <a:pt x="1745" y="2985"/>
                      <a:pt x="1745" y="3012"/>
                    </a:cubicBezTo>
                    <a:cubicBezTo>
                      <a:pt x="1745" y="3167"/>
                      <a:pt x="1745" y="3167"/>
                      <a:pt x="1745" y="3167"/>
                    </a:cubicBezTo>
                    <a:cubicBezTo>
                      <a:pt x="2153" y="3167"/>
                      <a:pt x="2153" y="3167"/>
                      <a:pt x="2153" y="3167"/>
                    </a:cubicBezTo>
                    <a:cubicBezTo>
                      <a:pt x="2392" y="3167"/>
                      <a:pt x="2606" y="2947"/>
                      <a:pt x="2606" y="2714"/>
                    </a:cubicBezTo>
                    <a:cubicBezTo>
                      <a:pt x="2606" y="908"/>
                      <a:pt x="2606" y="908"/>
                      <a:pt x="2606" y="908"/>
                    </a:cubicBezTo>
                    <a:lnTo>
                      <a:pt x="1812" y="0"/>
                    </a:lnTo>
                    <a:close/>
                    <a:moveTo>
                      <a:pt x="2039" y="904"/>
                    </a:moveTo>
                    <a:cubicBezTo>
                      <a:pt x="1919" y="904"/>
                      <a:pt x="1813" y="685"/>
                      <a:pt x="1813" y="567"/>
                    </a:cubicBezTo>
                    <a:cubicBezTo>
                      <a:pt x="1813" y="229"/>
                      <a:pt x="1813" y="229"/>
                      <a:pt x="1813" y="229"/>
                    </a:cubicBezTo>
                    <a:cubicBezTo>
                      <a:pt x="2379" y="904"/>
                      <a:pt x="2379" y="904"/>
                      <a:pt x="2379" y="904"/>
                    </a:cubicBezTo>
                    <a:lnTo>
                      <a:pt x="2039" y="904"/>
                    </a:lnTo>
                    <a:close/>
                    <a:moveTo>
                      <a:pt x="2039" y="904"/>
                    </a:moveTo>
                    <a:cubicBezTo>
                      <a:pt x="2039" y="904"/>
                      <a:pt x="2039" y="904"/>
                      <a:pt x="2039" y="904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3721100" y="-644526"/>
                <a:ext cx="517525" cy="560388"/>
              </a:xfrm>
              <a:custGeom>
                <a:avLst/>
                <a:gdLst>
                  <a:gd name="T0" fmla="*/ 2201 w 2361"/>
                  <a:gd name="T1" fmla="*/ 1991 h 2549"/>
                  <a:gd name="T2" fmla="*/ 1607 w 2361"/>
                  <a:gd name="T3" fmla="*/ 1662 h 2549"/>
                  <a:gd name="T4" fmla="*/ 1888 w 2361"/>
                  <a:gd name="T5" fmla="*/ 956 h 2549"/>
                  <a:gd name="T6" fmla="*/ 1888 w 2361"/>
                  <a:gd name="T7" fmla="*/ 558 h 2549"/>
                  <a:gd name="T8" fmla="*/ 1185 w 2361"/>
                  <a:gd name="T9" fmla="*/ 0 h 2549"/>
                  <a:gd name="T10" fmla="*/ 473 w 2361"/>
                  <a:gd name="T11" fmla="*/ 558 h 2549"/>
                  <a:gd name="T12" fmla="*/ 473 w 2361"/>
                  <a:gd name="T13" fmla="*/ 956 h 2549"/>
                  <a:gd name="T14" fmla="*/ 770 w 2361"/>
                  <a:gd name="T15" fmla="*/ 1661 h 2549"/>
                  <a:gd name="T16" fmla="*/ 160 w 2361"/>
                  <a:gd name="T17" fmla="*/ 1991 h 2549"/>
                  <a:gd name="T18" fmla="*/ 1 w 2361"/>
                  <a:gd name="T19" fmla="*/ 2150 h 2549"/>
                  <a:gd name="T20" fmla="*/ 1 w 2361"/>
                  <a:gd name="T21" fmla="*/ 2390 h 2549"/>
                  <a:gd name="T22" fmla="*/ 47 w 2361"/>
                  <a:gd name="T23" fmla="*/ 2502 h 2549"/>
                  <a:gd name="T24" fmla="*/ 160 w 2361"/>
                  <a:gd name="T25" fmla="*/ 2549 h 2549"/>
                  <a:gd name="T26" fmla="*/ 2201 w 2361"/>
                  <a:gd name="T27" fmla="*/ 2549 h 2549"/>
                  <a:gd name="T28" fmla="*/ 2314 w 2361"/>
                  <a:gd name="T29" fmla="*/ 2502 h 2549"/>
                  <a:gd name="T30" fmla="*/ 2361 w 2361"/>
                  <a:gd name="T31" fmla="*/ 2390 h 2549"/>
                  <a:gd name="T32" fmla="*/ 2361 w 2361"/>
                  <a:gd name="T33" fmla="*/ 2150 h 2549"/>
                  <a:gd name="T34" fmla="*/ 2201 w 2361"/>
                  <a:gd name="T35" fmla="*/ 1991 h 2549"/>
                  <a:gd name="T36" fmla="*/ 189 w 2361"/>
                  <a:gd name="T37" fmla="*/ 2360 h 2549"/>
                  <a:gd name="T38" fmla="*/ 189 w 2361"/>
                  <a:gd name="T39" fmla="*/ 2192 h 2549"/>
                  <a:gd name="T40" fmla="*/ 237 w 2361"/>
                  <a:gd name="T41" fmla="*/ 2163 h 2549"/>
                  <a:gd name="T42" fmla="*/ 250 w 2361"/>
                  <a:gd name="T43" fmla="*/ 2157 h 2549"/>
                  <a:gd name="T44" fmla="*/ 859 w 2361"/>
                  <a:gd name="T45" fmla="*/ 1826 h 2549"/>
                  <a:gd name="T46" fmla="*/ 958 w 2361"/>
                  <a:gd name="T47" fmla="*/ 1678 h 2549"/>
                  <a:gd name="T48" fmla="*/ 888 w 2361"/>
                  <a:gd name="T49" fmla="*/ 1514 h 2549"/>
                  <a:gd name="T50" fmla="*/ 661 w 2361"/>
                  <a:gd name="T51" fmla="*/ 956 h 2549"/>
                  <a:gd name="T52" fmla="*/ 661 w 2361"/>
                  <a:gd name="T53" fmla="*/ 558 h 2549"/>
                  <a:gd name="T54" fmla="*/ 1185 w 2361"/>
                  <a:gd name="T55" fmla="*/ 189 h 2549"/>
                  <a:gd name="T56" fmla="*/ 1699 w 2361"/>
                  <a:gd name="T57" fmla="*/ 558 h 2549"/>
                  <a:gd name="T58" fmla="*/ 1699 w 2361"/>
                  <a:gd name="T59" fmla="*/ 956 h 2549"/>
                  <a:gd name="T60" fmla="*/ 1490 w 2361"/>
                  <a:gd name="T61" fmla="*/ 1514 h 2549"/>
                  <a:gd name="T62" fmla="*/ 1419 w 2361"/>
                  <a:gd name="T63" fmla="*/ 1678 h 2549"/>
                  <a:gd name="T64" fmla="*/ 1517 w 2361"/>
                  <a:gd name="T65" fmla="*/ 1828 h 2549"/>
                  <a:gd name="T66" fmla="*/ 2111 w 2361"/>
                  <a:gd name="T67" fmla="*/ 2157 h 2549"/>
                  <a:gd name="T68" fmla="*/ 2128 w 2361"/>
                  <a:gd name="T69" fmla="*/ 2165 h 2549"/>
                  <a:gd name="T70" fmla="*/ 2172 w 2361"/>
                  <a:gd name="T71" fmla="*/ 2189 h 2549"/>
                  <a:gd name="T72" fmla="*/ 2172 w 2361"/>
                  <a:gd name="T73" fmla="*/ 2360 h 2549"/>
                  <a:gd name="T74" fmla="*/ 189 w 2361"/>
                  <a:gd name="T75" fmla="*/ 2360 h 2549"/>
                  <a:gd name="T76" fmla="*/ 189 w 2361"/>
                  <a:gd name="T77" fmla="*/ 2360 h 2549"/>
                  <a:gd name="T78" fmla="*/ 189 w 2361"/>
                  <a:gd name="T79" fmla="*/ 2360 h 2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61" h="2549">
                    <a:moveTo>
                      <a:pt x="2201" y="1991"/>
                    </a:moveTo>
                    <a:cubicBezTo>
                      <a:pt x="1607" y="1662"/>
                      <a:pt x="1607" y="1662"/>
                      <a:pt x="1607" y="1662"/>
                    </a:cubicBezTo>
                    <a:cubicBezTo>
                      <a:pt x="1828" y="1489"/>
                      <a:pt x="1888" y="1147"/>
                      <a:pt x="1888" y="956"/>
                    </a:cubicBezTo>
                    <a:cubicBezTo>
                      <a:pt x="1888" y="558"/>
                      <a:pt x="1888" y="558"/>
                      <a:pt x="1888" y="558"/>
                    </a:cubicBezTo>
                    <a:cubicBezTo>
                      <a:pt x="1888" y="294"/>
                      <a:pt x="1537" y="0"/>
                      <a:pt x="1185" y="0"/>
                    </a:cubicBezTo>
                    <a:cubicBezTo>
                      <a:pt x="832" y="0"/>
                      <a:pt x="473" y="294"/>
                      <a:pt x="473" y="558"/>
                    </a:cubicBezTo>
                    <a:cubicBezTo>
                      <a:pt x="473" y="956"/>
                      <a:pt x="473" y="956"/>
                      <a:pt x="473" y="956"/>
                    </a:cubicBezTo>
                    <a:cubicBezTo>
                      <a:pt x="473" y="1130"/>
                      <a:pt x="546" y="1482"/>
                      <a:pt x="770" y="1661"/>
                    </a:cubicBezTo>
                    <a:cubicBezTo>
                      <a:pt x="160" y="1991"/>
                      <a:pt x="160" y="1991"/>
                      <a:pt x="160" y="1991"/>
                    </a:cubicBezTo>
                    <a:cubicBezTo>
                      <a:pt x="160" y="1991"/>
                      <a:pt x="1" y="2062"/>
                      <a:pt x="1" y="2150"/>
                    </a:cubicBezTo>
                    <a:cubicBezTo>
                      <a:pt x="1" y="2390"/>
                      <a:pt x="1" y="2390"/>
                      <a:pt x="1" y="2390"/>
                    </a:cubicBezTo>
                    <a:cubicBezTo>
                      <a:pt x="0" y="2432"/>
                      <a:pt x="17" y="2472"/>
                      <a:pt x="47" y="2502"/>
                    </a:cubicBezTo>
                    <a:cubicBezTo>
                      <a:pt x="77" y="2532"/>
                      <a:pt x="117" y="2549"/>
                      <a:pt x="160" y="2549"/>
                    </a:cubicBezTo>
                    <a:cubicBezTo>
                      <a:pt x="2201" y="2549"/>
                      <a:pt x="2201" y="2549"/>
                      <a:pt x="2201" y="2549"/>
                    </a:cubicBezTo>
                    <a:cubicBezTo>
                      <a:pt x="2244" y="2549"/>
                      <a:pt x="2284" y="2532"/>
                      <a:pt x="2314" y="2502"/>
                    </a:cubicBezTo>
                    <a:cubicBezTo>
                      <a:pt x="2344" y="2472"/>
                      <a:pt x="2361" y="2432"/>
                      <a:pt x="2361" y="2390"/>
                    </a:cubicBezTo>
                    <a:cubicBezTo>
                      <a:pt x="2361" y="2150"/>
                      <a:pt x="2361" y="2150"/>
                      <a:pt x="2361" y="2150"/>
                    </a:cubicBezTo>
                    <a:cubicBezTo>
                      <a:pt x="2361" y="2057"/>
                      <a:pt x="2201" y="1991"/>
                      <a:pt x="2201" y="1991"/>
                    </a:cubicBezTo>
                    <a:close/>
                    <a:moveTo>
                      <a:pt x="189" y="2360"/>
                    </a:moveTo>
                    <a:cubicBezTo>
                      <a:pt x="189" y="2192"/>
                      <a:pt x="189" y="2192"/>
                      <a:pt x="189" y="2192"/>
                    </a:cubicBezTo>
                    <a:cubicBezTo>
                      <a:pt x="204" y="2181"/>
                      <a:pt x="220" y="2171"/>
                      <a:pt x="237" y="2163"/>
                    </a:cubicBezTo>
                    <a:cubicBezTo>
                      <a:pt x="241" y="2161"/>
                      <a:pt x="245" y="2159"/>
                      <a:pt x="250" y="2157"/>
                    </a:cubicBezTo>
                    <a:cubicBezTo>
                      <a:pt x="859" y="1826"/>
                      <a:pt x="859" y="1826"/>
                      <a:pt x="859" y="1826"/>
                    </a:cubicBezTo>
                    <a:cubicBezTo>
                      <a:pt x="915" y="1796"/>
                      <a:pt x="952" y="1741"/>
                      <a:pt x="958" y="1678"/>
                    </a:cubicBezTo>
                    <a:cubicBezTo>
                      <a:pt x="963" y="1615"/>
                      <a:pt x="937" y="1553"/>
                      <a:pt x="888" y="1514"/>
                    </a:cubicBezTo>
                    <a:cubicBezTo>
                      <a:pt x="729" y="1387"/>
                      <a:pt x="661" y="1106"/>
                      <a:pt x="661" y="956"/>
                    </a:cubicBezTo>
                    <a:cubicBezTo>
                      <a:pt x="661" y="558"/>
                      <a:pt x="661" y="558"/>
                      <a:pt x="661" y="558"/>
                    </a:cubicBezTo>
                    <a:cubicBezTo>
                      <a:pt x="661" y="422"/>
                      <a:pt x="917" y="189"/>
                      <a:pt x="1185" y="189"/>
                    </a:cubicBezTo>
                    <a:cubicBezTo>
                      <a:pt x="1457" y="189"/>
                      <a:pt x="1699" y="419"/>
                      <a:pt x="1699" y="558"/>
                    </a:cubicBezTo>
                    <a:cubicBezTo>
                      <a:pt x="1699" y="956"/>
                      <a:pt x="1699" y="956"/>
                      <a:pt x="1699" y="956"/>
                    </a:cubicBezTo>
                    <a:cubicBezTo>
                      <a:pt x="1699" y="1104"/>
                      <a:pt x="1653" y="1386"/>
                      <a:pt x="1490" y="1514"/>
                    </a:cubicBezTo>
                    <a:cubicBezTo>
                      <a:pt x="1440" y="1553"/>
                      <a:pt x="1414" y="1615"/>
                      <a:pt x="1419" y="1678"/>
                    </a:cubicBezTo>
                    <a:cubicBezTo>
                      <a:pt x="1424" y="1741"/>
                      <a:pt x="1461" y="1797"/>
                      <a:pt x="1517" y="1828"/>
                    </a:cubicBezTo>
                    <a:cubicBezTo>
                      <a:pt x="2111" y="2157"/>
                      <a:pt x="2111" y="2157"/>
                      <a:pt x="2111" y="2157"/>
                    </a:cubicBezTo>
                    <a:cubicBezTo>
                      <a:pt x="2116" y="2160"/>
                      <a:pt x="2123" y="2163"/>
                      <a:pt x="2128" y="2165"/>
                    </a:cubicBezTo>
                    <a:cubicBezTo>
                      <a:pt x="2144" y="2172"/>
                      <a:pt x="2158" y="2180"/>
                      <a:pt x="2172" y="2189"/>
                    </a:cubicBezTo>
                    <a:cubicBezTo>
                      <a:pt x="2172" y="2360"/>
                      <a:pt x="2172" y="2360"/>
                      <a:pt x="2172" y="2360"/>
                    </a:cubicBezTo>
                    <a:cubicBezTo>
                      <a:pt x="189" y="2360"/>
                      <a:pt x="189" y="2360"/>
                      <a:pt x="189" y="2360"/>
                    </a:cubicBezTo>
                    <a:close/>
                    <a:moveTo>
                      <a:pt x="189" y="2360"/>
                    </a:moveTo>
                    <a:cubicBezTo>
                      <a:pt x="189" y="2360"/>
                      <a:pt x="189" y="2360"/>
                      <a:pt x="189" y="236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7600340" y="3319810"/>
              <a:ext cx="2569520" cy="482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应用价值突出</a:t>
              </a:r>
              <a:endParaRPr lang="zh-CN" altLang="en-US" sz="24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600338" y="3779950"/>
              <a:ext cx="5401254" cy="819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可用于新闻推荐、媒体分析、信息聚合等多个场景</a:t>
              </a:r>
              <a:endParaRPr lang="zh-CN" altLang="en-US" sz="1200" spc="40" dirty="0">
                <a:solidFill>
                  <a:srgbClr val="31437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24673" y="4606809"/>
            <a:ext cx="5599271" cy="1226022"/>
            <a:chOff x="6977201" y="4847480"/>
            <a:chExt cx="5855287" cy="1282079"/>
          </a:xfrm>
        </p:grpSpPr>
        <p:sp>
          <p:nvSpPr>
            <p:cNvPr id="32" name="Freeform 15"/>
            <p:cNvSpPr>
              <a:spLocks noEditPoints="1"/>
            </p:cNvSpPr>
            <p:nvPr/>
          </p:nvSpPr>
          <p:spPr bwMode="auto">
            <a:xfrm>
              <a:off x="6977201" y="4884689"/>
              <a:ext cx="480754" cy="480755"/>
            </a:xfrm>
            <a:custGeom>
              <a:avLst/>
              <a:gdLst>
                <a:gd name="T0" fmla="*/ 2204 w 2599"/>
                <a:gd name="T1" fmla="*/ 392 h 2595"/>
                <a:gd name="T2" fmla="*/ 1893 w 2599"/>
                <a:gd name="T3" fmla="*/ 233 h 2595"/>
                <a:gd name="T4" fmla="*/ 772 w 2599"/>
                <a:gd name="T5" fmla="*/ 165 h 2595"/>
                <a:gd name="T6" fmla="*/ 100 w 2599"/>
                <a:gd name="T7" fmla="*/ 838 h 2595"/>
                <a:gd name="T8" fmla="*/ 100 w 2599"/>
                <a:gd name="T9" fmla="*/ 1822 h 2595"/>
                <a:gd name="T10" fmla="*/ 772 w 2599"/>
                <a:gd name="T11" fmla="*/ 2495 h 2595"/>
                <a:gd name="T12" fmla="*/ 1757 w 2599"/>
                <a:gd name="T13" fmla="*/ 2495 h 2595"/>
                <a:gd name="T14" fmla="*/ 2430 w 2599"/>
                <a:gd name="T15" fmla="*/ 1822 h 2595"/>
                <a:gd name="T16" fmla="*/ 2364 w 2599"/>
                <a:gd name="T17" fmla="*/ 705 h 2595"/>
                <a:gd name="T18" fmla="*/ 1976 w 2599"/>
                <a:gd name="T19" fmla="*/ 1081 h 2595"/>
                <a:gd name="T20" fmla="*/ 2024 w 2599"/>
                <a:gd name="T21" fmla="*/ 1330 h 2595"/>
                <a:gd name="T22" fmla="*/ 1265 w 2599"/>
                <a:gd name="T23" fmla="*/ 2089 h 2595"/>
                <a:gd name="T24" fmla="*/ 506 w 2599"/>
                <a:gd name="T25" fmla="*/ 1330 h 2595"/>
                <a:gd name="T26" fmla="*/ 1265 w 2599"/>
                <a:gd name="T27" fmla="*/ 571 h 2595"/>
                <a:gd name="T28" fmla="*/ 1512 w 2599"/>
                <a:gd name="T29" fmla="*/ 613 h 2595"/>
                <a:gd name="T30" fmla="*/ 1523 w 2599"/>
                <a:gd name="T31" fmla="*/ 970 h 2595"/>
                <a:gd name="T32" fmla="*/ 822 w 2599"/>
                <a:gd name="T33" fmla="*/ 1329 h 2595"/>
                <a:gd name="T34" fmla="*/ 1707 w 2599"/>
                <a:gd name="T35" fmla="*/ 1329 h 2595"/>
                <a:gd name="T36" fmla="*/ 1669 w 2599"/>
                <a:gd name="T37" fmla="*/ 1014 h 2595"/>
                <a:gd name="T38" fmla="*/ 1580 w 2599"/>
                <a:gd name="T39" fmla="*/ 1330 h 2595"/>
                <a:gd name="T40" fmla="*/ 949 w 2599"/>
                <a:gd name="T41" fmla="*/ 1330 h 2595"/>
                <a:gd name="T42" fmla="*/ 1439 w 2599"/>
                <a:gd name="T43" fmla="*/ 1066 h 2595"/>
                <a:gd name="T44" fmla="*/ 1264 w 2599"/>
                <a:gd name="T45" fmla="*/ 1203 h 2595"/>
                <a:gd name="T46" fmla="*/ 1264 w 2599"/>
                <a:gd name="T47" fmla="*/ 1457 h 2595"/>
                <a:gd name="T48" fmla="*/ 1387 w 2599"/>
                <a:gd name="T49" fmla="*/ 1297 h 2595"/>
                <a:gd name="T50" fmla="*/ 1580 w 2599"/>
                <a:gd name="T51" fmla="*/ 1330 h 2595"/>
                <a:gd name="T52" fmla="*/ 1802 w 2599"/>
                <a:gd name="T53" fmla="*/ 502 h 2595"/>
                <a:gd name="T54" fmla="*/ 1916 w 2599"/>
                <a:gd name="T55" fmla="*/ 588 h 2595"/>
                <a:gd name="T56" fmla="*/ 1750 w 2599"/>
                <a:gd name="T57" fmla="*/ 555 h 2595"/>
                <a:gd name="T58" fmla="*/ 1682 w 2599"/>
                <a:gd name="T59" fmla="*/ 816 h 2595"/>
                <a:gd name="T60" fmla="*/ 1750 w 2599"/>
                <a:gd name="T61" fmla="*/ 555 h 2595"/>
                <a:gd name="T62" fmla="*/ 1936 w 2599"/>
                <a:gd name="T63" fmla="*/ 943 h 2595"/>
                <a:gd name="T64" fmla="*/ 1881 w 2599"/>
                <a:gd name="T65" fmla="*/ 802 h 2595"/>
                <a:gd name="T66" fmla="*/ 2021 w 2599"/>
                <a:gd name="T67" fmla="*/ 861 h 2595"/>
                <a:gd name="T68" fmla="*/ 1935 w 2599"/>
                <a:gd name="T69" fmla="*/ 749 h 2595"/>
                <a:gd name="T70" fmla="*/ 2177 w 2599"/>
                <a:gd name="T71" fmla="*/ 710 h 2595"/>
                <a:gd name="T72" fmla="*/ 2232 w 2599"/>
                <a:gd name="T73" fmla="*/ 656 h 2595"/>
                <a:gd name="T74" fmla="*/ 2159 w 2599"/>
                <a:gd name="T75" fmla="*/ 528 h 2595"/>
                <a:gd name="T76" fmla="*/ 2341 w 2599"/>
                <a:gd name="T77" fmla="*/ 551 h 2595"/>
                <a:gd name="T78" fmla="*/ 2081 w 2599"/>
                <a:gd name="T79" fmla="*/ 424 h 2595"/>
                <a:gd name="T80" fmla="*/ 1928 w 2599"/>
                <a:gd name="T81" fmla="*/ 376 h 2595"/>
                <a:gd name="T82" fmla="*/ 2081 w 2599"/>
                <a:gd name="T83" fmla="*/ 424 h 2595"/>
                <a:gd name="T84" fmla="*/ 2069 w 2599"/>
                <a:gd name="T85" fmla="*/ 2134 h 2595"/>
                <a:gd name="T86" fmla="*/ 460 w 2599"/>
                <a:gd name="T87" fmla="*/ 2134 h 2595"/>
                <a:gd name="T88" fmla="*/ 460 w 2599"/>
                <a:gd name="T89" fmla="*/ 525 h 2595"/>
                <a:gd name="T90" fmla="*/ 1800 w 2599"/>
                <a:gd name="T91" fmla="*/ 325 h 2595"/>
                <a:gd name="T92" fmla="*/ 1265 w 2599"/>
                <a:gd name="T93" fmla="*/ 444 h 2595"/>
                <a:gd name="T94" fmla="*/ 380 w 2599"/>
                <a:gd name="T95" fmla="*/ 1329 h 2595"/>
                <a:gd name="T96" fmla="*/ 1265 w 2599"/>
                <a:gd name="T97" fmla="*/ 2214 h 2595"/>
                <a:gd name="T98" fmla="*/ 2150 w 2599"/>
                <a:gd name="T99" fmla="*/ 1329 h 2595"/>
                <a:gd name="T100" fmla="*/ 2269 w 2599"/>
                <a:gd name="T101" fmla="*/ 796 h 2595"/>
                <a:gd name="T102" fmla="*/ 2403 w 2599"/>
                <a:gd name="T103" fmla="*/ 1330 h 2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99" h="2595">
                  <a:moveTo>
                    <a:pt x="2599" y="477"/>
                  </a:moveTo>
                  <a:cubicBezTo>
                    <a:pt x="2204" y="392"/>
                    <a:pt x="2204" y="392"/>
                    <a:pt x="2204" y="392"/>
                  </a:cubicBezTo>
                  <a:cubicBezTo>
                    <a:pt x="2126" y="0"/>
                    <a:pt x="2126" y="0"/>
                    <a:pt x="2126" y="0"/>
                  </a:cubicBezTo>
                  <a:cubicBezTo>
                    <a:pt x="1893" y="233"/>
                    <a:pt x="1893" y="233"/>
                    <a:pt x="1893" y="233"/>
                  </a:cubicBezTo>
                  <a:cubicBezTo>
                    <a:pt x="1703" y="123"/>
                    <a:pt x="1487" y="65"/>
                    <a:pt x="1265" y="65"/>
                  </a:cubicBezTo>
                  <a:cubicBezTo>
                    <a:pt x="1094" y="65"/>
                    <a:pt x="928" y="99"/>
                    <a:pt x="772" y="165"/>
                  </a:cubicBezTo>
                  <a:cubicBezTo>
                    <a:pt x="622" y="228"/>
                    <a:pt x="487" y="320"/>
                    <a:pt x="371" y="436"/>
                  </a:cubicBezTo>
                  <a:cubicBezTo>
                    <a:pt x="254" y="552"/>
                    <a:pt x="163" y="687"/>
                    <a:pt x="100" y="838"/>
                  </a:cubicBezTo>
                  <a:cubicBezTo>
                    <a:pt x="34" y="994"/>
                    <a:pt x="0" y="1159"/>
                    <a:pt x="0" y="1330"/>
                  </a:cubicBezTo>
                  <a:cubicBezTo>
                    <a:pt x="0" y="1500"/>
                    <a:pt x="34" y="1666"/>
                    <a:pt x="100" y="1822"/>
                  </a:cubicBezTo>
                  <a:cubicBezTo>
                    <a:pt x="163" y="1973"/>
                    <a:pt x="254" y="2108"/>
                    <a:pt x="371" y="2224"/>
                  </a:cubicBezTo>
                  <a:cubicBezTo>
                    <a:pt x="487" y="2340"/>
                    <a:pt x="622" y="2431"/>
                    <a:pt x="772" y="2495"/>
                  </a:cubicBezTo>
                  <a:cubicBezTo>
                    <a:pt x="928" y="2561"/>
                    <a:pt x="1094" y="2595"/>
                    <a:pt x="1265" y="2595"/>
                  </a:cubicBezTo>
                  <a:cubicBezTo>
                    <a:pt x="1435" y="2595"/>
                    <a:pt x="1601" y="2561"/>
                    <a:pt x="1757" y="2495"/>
                  </a:cubicBezTo>
                  <a:cubicBezTo>
                    <a:pt x="1908" y="2431"/>
                    <a:pt x="2043" y="2340"/>
                    <a:pt x="2159" y="2224"/>
                  </a:cubicBezTo>
                  <a:cubicBezTo>
                    <a:pt x="2275" y="2108"/>
                    <a:pt x="2366" y="1973"/>
                    <a:pt x="2430" y="1822"/>
                  </a:cubicBezTo>
                  <a:cubicBezTo>
                    <a:pt x="2496" y="1666"/>
                    <a:pt x="2529" y="1500"/>
                    <a:pt x="2529" y="1330"/>
                  </a:cubicBezTo>
                  <a:cubicBezTo>
                    <a:pt x="2529" y="1109"/>
                    <a:pt x="2472" y="894"/>
                    <a:pt x="2364" y="705"/>
                  </a:cubicBezTo>
                  <a:lnTo>
                    <a:pt x="2599" y="477"/>
                  </a:lnTo>
                  <a:close/>
                  <a:moveTo>
                    <a:pt x="1976" y="1081"/>
                  </a:moveTo>
                  <a:cubicBezTo>
                    <a:pt x="1980" y="1076"/>
                    <a:pt x="1980" y="1076"/>
                    <a:pt x="1980" y="1076"/>
                  </a:cubicBezTo>
                  <a:cubicBezTo>
                    <a:pt x="2009" y="1157"/>
                    <a:pt x="2024" y="1242"/>
                    <a:pt x="2024" y="1330"/>
                  </a:cubicBezTo>
                  <a:cubicBezTo>
                    <a:pt x="2024" y="1532"/>
                    <a:pt x="1945" y="1723"/>
                    <a:pt x="1801" y="1866"/>
                  </a:cubicBezTo>
                  <a:cubicBezTo>
                    <a:pt x="1658" y="2010"/>
                    <a:pt x="1468" y="2089"/>
                    <a:pt x="1265" y="2089"/>
                  </a:cubicBezTo>
                  <a:cubicBezTo>
                    <a:pt x="1062" y="2089"/>
                    <a:pt x="871" y="2010"/>
                    <a:pt x="728" y="1866"/>
                  </a:cubicBezTo>
                  <a:cubicBezTo>
                    <a:pt x="585" y="1723"/>
                    <a:pt x="506" y="1532"/>
                    <a:pt x="506" y="1330"/>
                  </a:cubicBezTo>
                  <a:cubicBezTo>
                    <a:pt x="506" y="1127"/>
                    <a:pt x="585" y="936"/>
                    <a:pt x="728" y="793"/>
                  </a:cubicBezTo>
                  <a:cubicBezTo>
                    <a:pt x="871" y="650"/>
                    <a:pt x="1062" y="571"/>
                    <a:pt x="1265" y="571"/>
                  </a:cubicBezTo>
                  <a:cubicBezTo>
                    <a:pt x="1351" y="571"/>
                    <a:pt x="1434" y="585"/>
                    <a:pt x="1513" y="612"/>
                  </a:cubicBezTo>
                  <a:cubicBezTo>
                    <a:pt x="1512" y="613"/>
                    <a:pt x="1512" y="613"/>
                    <a:pt x="1512" y="613"/>
                  </a:cubicBezTo>
                  <a:cubicBezTo>
                    <a:pt x="1574" y="920"/>
                    <a:pt x="1574" y="920"/>
                    <a:pt x="1574" y="920"/>
                  </a:cubicBezTo>
                  <a:cubicBezTo>
                    <a:pt x="1523" y="970"/>
                    <a:pt x="1523" y="970"/>
                    <a:pt x="1523" y="970"/>
                  </a:cubicBezTo>
                  <a:cubicBezTo>
                    <a:pt x="1450" y="918"/>
                    <a:pt x="1361" y="887"/>
                    <a:pt x="1265" y="887"/>
                  </a:cubicBezTo>
                  <a:cubicBezTo>
                    <a:pt x="1021" y="887"/>
                    <a:pt x="822" y="1085"/>
                    <a:pt x="822" y="1329"/>
                  </a:cubicBezTo>
                  <a:cubicBezTo>
                    <a:pt x="822" y="1573"/>
                    <a:pt x="1020" y="1772"/>
                    <a:pt x="1265" y="1772"/>
                  </a:cubicBezTo>
                  <a:cubicBezTo>
                    <a:pt x="1509" y="1772"/>
                    <a:pt x="1707" y="1573"/>
                    <a:pt x="1707" y="1329"/>
                  </a:cubicBezTo>
                  <a:cubicBezTo>
                    <a:pt x="1707" y="1230"/>
                    <a:pt x="1675" y="1139"/>
                    <a:pt x="1619" y="1065"/>
                  </a:cubicBezTo>
                  <a:cubicBezTo>
                    <a:pt x="1669" y="1014"/>
                    <a:pt x="1669" y="1014"/>
                    <a:pt x="1669" y="1014"/>
                  </a:cubicBezTo>
                  <a:lnTo>
                    <a:pt x="1976" y="1081"/>
                  </a:lnTo>
                  <a:close/>
                  <a:moveTo>
                    <a:pt x="1580" y="1330"/>
                  </a:moveTo>
                  <a:cubicBezTo>
                    <a:pt x="1580" y="1504"/>
                    <a:pt x="1439" y="1645"/>
                    <a:pt x="1265" y="1645"/>
                  </a:cubicBezTo>
                  <a:cubicBezTo>
                    <a:pt x="1091" y="1645"/>
                    <a:pt x="949" y="1504"/>
                    <a:pt x="949" y="1330"/>
                  </a:cubicBezTo>
                  <a:cubicBezTo>
                    <a:pt x="949" y="1156"/>
                    <a:pt x="1091" y="1014"/>
                    <a:pt x="1265" y="1014"/>
                  </a:cubicBezTo>
                  <a:cubicBezTo>
                    <a:pt x="1329" y="1014"/>
                    <a:pt x="1389" y="1033"/>
                    <a:pt x="1439" y="1066"/>
                  </a:cubicBezTo>
                  <a:cubicBezTo>
                    <a:pt x="1297" y="1208"/>
                    <a:pt x="1297" y="1208"/>
                    <a:pt x="1297" y="1208"/>
                  </a:cubicBezTo>
                  <a:cubicBezTo>
                    <a:pt x="1287" y="1205"/>
                    <a:pt x="1276" y="1203"/>
                    <a:pt x="1264" y="1203"/>
                  </a:cubicBezTo>
                  <a:cubicBezTo>
                    <a:pt x="1195" y="1203"/>
                    <a:pt x="1138" y="1260"/>
                    <a:pt x="1138" y="1330"/>
                  </a:cubicBezTo>
                  <a:cubicBezTo>
                    <a:pt x="1138" y="1400"/>
                    <a:pt x="1194" y="1457"/>
                    <a:pt x="1264" y="1457"/>
                  </a:cubicBezTo>
                  <a:cubicBezTo>
                    <a:pt x="1334" y="1457"/>
                    <a:pt x="1391" y="1399"/>
                    <a:pt x="1391" y="1330"/>
                  </a:cubicBezTo>
                  <a:cubicBezTo>
                    <a:pt x="1391" y="1318"/>
                    <a:pt x="1390" y="1307"/>
                    <a:pt x="1387" y="1297"/>
                  </a:cubicBezTo>
                  <a:cubicBezTo>
                    <a:pt x="1528" y="1155"/>
                    <a:pt x="1528" y="1155"/>
                    <a:pt x="1528" y="1155"/>
                  </a:cubicBezTo>
                  <a:cubicBezTo>
                    <a:pt x="1561" y="1205"/>
                    <a:pt x="1580" y="1265"/>
                    <a:pt x="1580" y="1330"/>
                  </a:cubicBezTo>
                  <a:close/>
                  <a:moveTo>
                    <a:pt x="1841" y="661"/>
                  </a:moveTo>
                  <a:cubicBezTo>
                    <a:pt x="1802" y="502"/>
                    <a:pt x="1802" y="502"/>
                    <a:pt x="1802" y="502"/>
                  </a:cubicBezTo>
                  <a:cubicBezTo>
                    <a:pt x="1876" y="428"/>
                    <a:pt x="1876" y="428"/>
                    <a:pt x="1876" y="428"/>
                  </a:cubicBezTo>
                  <a:cubicBezTo>
                    <a:pt x="1916" y="588"/>
                    <a:pt x="1916" y="588"/>
                    <a:pt x="1916" y="588"/>
                  </a:cubicBezTo>
                  <a:lnTo>
                    <a:pt x="1841" y="661"/>
                  </a:lnTo>
                  <a:close/>
                  <a:moveTo>
                    <a:pt x="1750" y="555"/>
                  </a:moveTo>
                  <a:cubicBezTo>
                    <a:pt x="1789" y="712"/>
                    <a:pt x="1789" y="712"/>
                    <a:pt x="1789" y="712"/>
                  </a:cubicBezTo>
                  <a:cubicBezTo>
                    <a:pt x="1682" y="816"/>
                    <a:pt x="1682" y="816"/>
                    <a:pt x="1682" y="816"/>
                  </a:cubicBezTo>
                  <a:cubicBezTo>
                    <a:pt x="1649" y="655"/>
                    <a:pt x="1649" y="655"/>
                    <a:pt x="1649" y="655"/>
                  </a:cubicBezTo>
                  <a:lnTo>
                    <a:pt x="1750" y="555"/>
                  </a:lnTo>
                  <a:close/>
                  <a:moveTo>
                    <a:pt x="2021" y="861"/>
                  </a:moveTo>
                  <a:cubicBezTo>
                    <a:pt x="1936" y="943"/>
                    <a:pt x="1936" y="943"/>
                    <a:pt x="1936" y="943"/>
                  </a:cubicBezTo>
                  <a:cubicBezTo>
                    <a:pt x="1775" y="908"/>
                    <a:pt x="1775" y="908"/>
                    <a:pt x="1775" y="908"/>
                  </a:cubicBezTo>
                  <a:cubicBezTo>
                    <a:pt x="1881" y="802"/>
                    <a:pt x="1881" y="802"/>
                    <a:pt x="1881" y="802"/>
                  </a:cubicBezTo>
                  <a:cubicBezTo>
                    <a:pt x="2047" y="835"/>
                    <a:pt x="2047" y="835"/>
                    <a:pt x="2047" y="835"/>
                  </a:cubicBezTo>
                  <a:lnTo>
                    <a:pt x="2021" y="861"/>
                  </a:lnTo>
                  <a:close/>
                  <a:moveTo>
                    <a:pt x="2102" y="782"/>
                  </a:moveTo>
                  <a:cubicBezTo>
                    <a:pt x="1935" y="749"/>
                    <a:pt x="1935" y="749"/>
                    <a:pt x="1935" y="749"/>
                  </a:cubicBezTo>
                  <a:cubicBezTo>
                    <a:pt x="2008" y="676"/>
                    <a:pt x="2008" y="676"/>
                    <a:pt x="2008" y="676"/>
                  </a:cubicBezTo>
                  <a:cubicBezTo>
                    <a:pt x="2177" y="710"/>
                    <a:pt x="2177" y="710"/>
                    <a:pt x="2177" y="710"/>
                  </a:cubicBezTo>
                  <a:lnTo>
                    <a:pt x="2102" y="782"/>
                  </a:lnTo>
                  <a:close/>
                  <a:moveTo>
                    <a:pt x="2232" y="656"/>
                  </a:moveTo>
                  <a:cubicBezTo>
                    <a:pt x="2062" y="622"/>
                    <a:pt x="2062" y="622"/>
                    <a:pt x="2062" y="622"/>
                  </a:cubicBezTo>
                  <a:cubicBezTo>
                    <a:pt x="2159" y="528"/>
                    <a:pt x="2159" y="528"/>
                    <a:pt x="2159" y="528"/>
                  </a:cubicBezTo>
                  <a:cubicBezTo>
                    <a:pt x="2174" y="515"/>
                    <a:pt x="2174" y="515"/>
                    <a:pt x="2174" y="515"/>
                  </a:cubicBezTo>
                  <a:cubicBezTo>
                    <a:pt x="2341" y="551"/>
                    <a:pt x="2341" y="551"/>
                    <a:pt x="2341" y="551"/>
                  </a:cubicBezTo>
                  <a:lnTo>
                    <a:pt x="2232" y="656"/>
                  </a:lnTo>
                  <a:close/>
                  <a:moveTo>
                    <a:pt x="2081" y="424"/>
                  </a:moveTo>
                  <a:cubicBezTo>
                    <a:pt x="1968" y="537"/>
                    <a:pt x="1968" y="537"/>
                    <a:pt x="1968" y="537"/>
                  </a:cubicBezTo>
                  <a:cubicBezTo>
                    <a:pt x="1928" y="376"/>
                    <a:pt x="1928" y="376"/>
                    <a:pt x="1928" y="376"/>
                  </a:cubicBezTo>
                  <a:cubicBezTo>
                    <a:pt x="2048" y="256"/>
                    <a:pt x="2048" y="256"/>
                    <a:pt x="2048" y="256"/>
                  </a:cubicBezTo>
                  <a:lnTo>
                    <a:pt x="2081" y="424"/>
                  </a:lnTo>
                  <a:close/>
                  <a:moveTo>
                    <a:pt x="2403" y="1330"/>
                  </a:moveTo>
                  <a:cubicBezTo>
                    <a:pt x="2403" y="1634"/>
                    <a:pt x="2284" y="1919"/>
                    <a:pt x="2069" y="2134"/>
                  </a:cubicBezTo>
                  <a:cubicBezTo>
                    <a:pt x="1854" y="2349"/>
                    <a:pt x="1569" y="2468"/>
                    <a:pt x="1265" y="2468"/>
                  </a:cubicBezTo>
                  <a:cubicBezTo>
                    <a:pt x="961" y="2468"/>
                    <a:pt x="675" y="2349"/>
                    <a:pt x="460" y="2134"/>
                  </a:cubicBezTo>
                  <a:cubicBezTo>
                    <a:pt x="245" y="1919"/>
                    <a:pt x="127" y="1634"/>
                    <a:pt x="127" y="1330"/>
                  </a:cubicBezTo>
                  <a:cubicBezTo>
                    <a:pt x="127" y="1026"/>
                    <a:pt x="245" y="740"/>
                    <a:pt x="460" y="525"/>
                  </a:cubicBezTo>
                  <a:cubicBezTo>
                    <a:pt x="675" y="310"/>
                    <a:pt x="961" y="191"/>
                    <a:pt x="1265" y="191"/>
                  </a:cubicBezTo>
                  <a:cubicBezTo>
                    <a:pt x="1454" y="191"/>
                    <a:pt x="1637" y="237"/>
                    <a:pt x="1800" y="325"/>
                  </a:cubicBezTo>
                  <a:cubicBezTo>
                    <a:pt x="1611" y="515"/>
                    <a:pt x="1611" y="515"/>
                    <a:pt x="1611" y="515"/>
                  </a:cubicBezTo>
                  <a:cubicBezTo>
                    <a:pt x="1502" y="468"/>
                    <a:pt x="1386" y="444"/>
                    <a:pt x="1265" y="444"/>
                  </a:cubicBezTo>
                  <a:cubicBezTo>
                    <a:pt x="1028" y="444"/>
                    <a:pt x="806" y="536"/>
                    <a:pt x="639" y="703"/>
                  </a:cubicBezTo>
                  <a:cubicBezTo>
                    <a:pt x="472" y="870"/>
                    <a:pt x="380" y="1093"/>
                    <a:pt x="380" y="1329"/>
                  </a:cubicBezTo>
                  <a:cubicBezTo>
                    <a:pt x="380" y="1566"/>
                    <a:pt x="472" y="1788"/>
                    <a:pt x="639" y="1955"/>
                  </a:cubicBezTo>
                  <a:cubicBezTo>
                    <a:pt x="806" y="2122"/>
                    <a:pt x="1028" y="2214"/>
                    <a:pt x="1265" y="2214"/>
                  </a:cubicBezTo>
                  <a:cubicBezTo>
                    <a:pt x="1501" y="2214"/>
                    <a:pt x="1724" y="2122"/>
                    <a:pt x="1891" y="1955"/>
                  </a:cubicBezTo>
                  <a:cubicBezTo>
                    <a:pt x="2058" y="1788"/>
                    <a:pt x="2150" y="1566"/>
                    <a:pt x="2150" y="1329"/>
                  </a:cubicBezTo>
                  <a:cubicBezTo>
                    <a:pt x="2150" y="1208"/>
                    <a:pt x="2126" y="1091"/>
                    <a:pt x="2078" y="981"/>
                  </a:cubicBezTo>
                  <a:cubicBezTo>
                    <a:pt x="2269" y="796"/>
                    <a:pt x="2269" y="796"/>
                    <a:pt x="2269" y="796"/>
                  </a:cubicBezTo>
                  <a:cubicBezTo>
                    <a:pt x="2357" y="959"/>
                    <a:pt x="2403" y="1142"/>
                    <a:pt x="2403" y="1330"/>
                  </a:cubicBezTo>
                  <a:close/>
                  <a:moveTo>
                    <a:pt x="2403" y="1330"/>
                  </a:moveTo>
                  <a:cubicBezTo>
                    <a:pt x="2403" y="1330"/>
                    <a:pt x="2403" y="1330"/>
                    <a:pt x="2403" y="133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600340" y="4847480"/>
              <a:ext cx="2569520" cy="48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系统可扩展性强</a:t>
              </a:r>
              <a:endParaRPr lang="zh-CN" altLang="en-US" sz="32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600339" y="5309716"/>
              <a:ext cx="5232149" cy="819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未来可加入深度学习模型如</a:t>
              </a:r>
              <a:r>
                <a:rPr lang="en-US" altLang="zh-CN" dirty="0"/>
                <a:t>BERT</a:t>
              </a:r>
              <a:r>
                <a:rPr lang="zh-CN" altLang="en-US" dirty="0"/>
                <a:t>进一步提升分析精度</a:t>
              </a:r>
              <a:r>
                <a:rPr lang="en-US" altLang="zh-CN" dirty="0"/>
                <a:t>,</a:t>
              </a:r>
              <a:r>
                <a:rPr lang="zh-CN" altLang="en-US" dirty="0"/>
                <a:t>同时能进行新闻个性化推荐。</a:t>
              </a:r>
              <a:endParaRPr lang="zh-CN" altLang="en-US" sz="1200" spc="40" dirty="0">
                <a:solidFill>
                  <a:srgbClr val="31437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615B63ED-D092-0824-9D6E-1A890DFCF1E1}"/>
              </a:ext>
            </a:extLst>
          </p:cNvPr>
          <p:cNvSpPr/>
          <p:nvPr/>
        </p:nvSpPr>
        <p:spPr>
          <a:xfrm>
            <a:off x="175659" y="254336"/>
            <a:ext cx="689908" cy="655493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891D56-5A21-DE08-CF82-5860A8D26DD1}"/>
              </a:ext>
            </a:extLst>
          </p:cNvPr>
          <p:cNvSpPr txBox="1"/>
          <p:nvPr/>
        </p:nvSpPr>
        <p:spPr>
          <a:xfrm>
            <a:off x="1135011" y="291417"/>
            <a:ext cx="4744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effectLst/>
                <a:latin typeface="MicrosoftYaHei-Bold"/>
              </a:rPr>
              <a:t>总结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3" r="24785"/>
          <a:stretch>
            <a:fillRect/>
          </a:stretch>
        </p:blipFill>
        <p:spPr>
          <a:xfrm>
            <a:off x="865567" y="1285115"/>
            <a:ext cx="3840486" cy="508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800634C-E3EA-327E-BCD8-7F4B1A4321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0"/>
                </a:schemeClr>
              </a:gs>
              <a:gs pos="23000">
                <a:schemeClr val="accent1">
                  <a:lumMod val="89000"/>
                  <a:alpha val="16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51593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86628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78285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分工</a:t>
            </a:r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881256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247085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问题解决与亮点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11715750" y="1706389"/>
            <a:ext cx="0" cy="32575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713699" y="558120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b="1" spc="50" dirty="0">
                <a:solidFill>
                  <a:schemeClr val="bg1"/>
                </a:solidFill>
                <a:cs typeface="+mn-ea"/>
                <a:sym typeface="+mn-lt"/>
              </a:rPr>
              <a:t>GRADUATION</a:t>
            </a:r>
            <a:endParaRPr lang="zh-CN" altLang="en-US" sz="1700" b="1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713699" y="592035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b="1" spc="50" dirty="0">
                <a:solidFill>
                  <a:schemeClr val="bg1"/>
                </a:solidFill>
                <a:cs typeface="+mn-ea"/>
                <a:sym typeface="+mn-lt"/>
              </a:rPr>
              <a:t>DESIGN</a:t>
            </a:r>
            <a:endParaRPr lang="zh-CN" altLang="en-US" sz="1700" b="1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713699" y="6259501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b="1" spc="50" dirty="0">
                <a:solidFill>
                  <a:schemeClr val="bg1"/>
                </a:solidFill>
                <a:cs typeface="+mn-ea"/>
                <a:sym typeface="+mn-lt"/>
              </a:rPr>
              <a:t>TEMPLATE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14103" y="1679820"/>
            <a:ext cx="3036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solidFill>
                  <a:schemeClr val="bg1"/>
                </a:solidFill>
                <a:cs typeface="+mn-ea"/>
                <a:sym typeface="+mn-lt"/>
              </a:rPr>
              <a:t>01\</a:t>
            </a:r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-506348" y="2773402"/>
            <a:ext cx="38570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solidFill>
                  <a:schemeClr val="bg1"/>
                </a:solidFill>
                <a:cs typeface="+mn-ea"/>
                <a:sym typeface="+mn-lt"/>
              </a:rPr>
              <a:t>02\</a:t>
            </a:r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99067" y="3809832"/>
            <a:ext cx="32871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solidFill>
                  <a:schemeClr val="bg1"/>
                </a:solidFill>
                <a:cs typeface="+mn-ea"/>
                <a:sym typeface="+mn-lt"/>
              </a:rPr>
              <a:t>03\</a:t>
            </a:r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</a:p>
          <a:p>
            <a:pPr algn="ctr"/>
            <a:endParaRPr lang="zh-CN" altLang="en-US" sz="2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2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26920" y="4909289"/>
            <a:ext cx="42314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solidFill>
                  <a:schemeClr val="bg1"/>
                </a:solidFill>
                <a:cs typeface="+mn-ea"/>
                <a:sym typeface="+mn-lt"/>
              </a:rPr>
              <a:t>04\</a:t>
            </a:r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88975D-B06E-C91C-CA24-978D6BEDD4AF}"/>
              </a:ext>
            </a:extLst>
          </p:cNvPr>
          <p:cNvSpPr txBox="1"/>
          <p:nvPr/>
        </p:nvSpPr>
        <p:spPr>
          <a:xfrm>
            <a:off x="836018" y="2074056"/>
            <a:ext cx="6527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200" dirty="0">
                <a:solidFill>
                  <a:schemeClr val="bg1"/>
                </a:solidFill>
                <a:cs typeface="+mn-ea"/>
                <a:sym typeface="+mn-lt"/>
              </a:rPr>
              <a:t>Introduction of the project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DB7309-507D-311A-62D9-B98C0880A2CB}"/>
              </a:ext>
            </a:extLst>
          </p:cNvPr>
          <p:cNvSpPr txBox="1"/>
          <p:nvPr/>
        </p:nvSpPr>
        <p:spPr>
          <a:xfrm>
            <a:off x="836018" y="3165887"/>
            <a:ext cx="6527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200" dirty="0">
                <a:solidFill>
                  <a:schemeClr val="bg1"/>
                </a:solidFill>
                <a:cs typeface="+mn-ea"/>
                <a:sym typeface="+mn-lt"/>
              </a:rPr>
              <a:t>Division of labor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A1624A-7FCD-6010-0E81-ACB678B1B47E}"/>
              </a:ext>
            </a:extLst>
          </p:cNvPr>
          <p:cNvSpPr txBox="1"/>
          <p:nvPr/>
        </p:nvSpPr>
        <p:spPr>
          <a:xfrm>
            <a:off x="836018" y="5312556"/>
            <a:ext cx="6527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200" dirty="0">
                <a:solidFill>
                  <a:schemeClr val="bg1"/>
                </a:solidFill>
                <a:cs typeface="+mn-ea"/>
                <a:sym typeface="+mn-lt"/>
              </a:rPr>
              <a:t>Algorithms &amp; Analytical Calculations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0930F-79B3-520C-010D-E0E406897666}"/>
              </a:ext>
            </a:extLst>
          </p:cNvPr>
          <p:cNvSpPr txBox="1"/>
          <p:nvPr/>
        </p:nvSpPr>
        <p:spPr>
          <a:xfrm>
            <a:off x="836018" y="4269112"/>
            <a:ext cx="6527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200" dirty="0">
                <a:solidFill>
                  <a:schemeClr val="bg1"/>
                </a:solidFill>
                <a:cs typeface="+mn-ea"/>
                <a:sym typeface="+mn-lt"/>
              </a:rPr>
              <a:t>Data collection &amp; storage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EEFA0-F234-B5F4-A0E8-D2F3CBE9A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26247B-FC3E-998E-80BA-73540EA0EB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C425293-CF39-8866-444C-58392D6F4C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0"/>
                </a:schemeClr>
              </a:gs>
              <a:gs pos="23000">
                <a:schemeClr val="accent1">
                  <a:lumMod val="89000"/>
                  <a:alpha val="16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231FD3-97A9-4801-7065-20C2CFA8906E}"/>
              </a:ext>
            </a:extLst>
          </p:cNvPr>
          <p:cNvSpPr txBox="1"/>
          <p:nvPr/>
        </p:nvSpPr>
        <p:spPr>
          <a:xfrm>
            <a:off x="276865" y="2642567"/>
            <a:ext cx="66737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-150" dirty="0">
                <a:solidFill>
                  <a:schemeClr val="bg1"/>
                </a:solidFill>
                <a:cs typeface="+mn-ea"/>
                <a:sym typeface="+mn-lt"/>
              </a:rPr>
              <a:t>感谢批评指正！</a:t>
            </a:r>
          </a:p>
          <a:p>
            <a:endParaRPr lang="zh-CN" altLang="en-US" sz="6400" b="1" spc="-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B3106A-F3A2-7BC7-3220-E48A646CBAE1}"/>
              </a:ext>
            </a:extLst>
          </p:cNvPr>
          <p:cNvSpPr txBox="1"/>
          <p:nvPr/>
        </p:nvSpPr>
        <p:spPr>
          <a:xfrm>
            <a:off x="349762" y="4244557"/>
            <a:ext cx="6527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200" dirty="0">
                <a:solidFill>
                  <a:schemeClr val="bg1"/>
                </a:solidFill>
                <a:cs typeface="+mn-ea"/>
                <a:sym typeface="+mn-lt"/>
              </a:rPr>
              <a:t>Thanks for the criticism and correction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CE9627-0911-4850-F713-49E4D7537428}"/>
              </a:ext>
            </a:extLst>
          </p:cNvPr>
          <p:cNvSpPr/>
          <p:nvPr/>
        </p:nvSpPr>
        <p:spPr>
          <a:xfrm>
            <a:off x="515938" y="4692741"/>
            <a:ext cx="396000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0EE7998-910D-AB77-B115-A20A22039941}"/>
              </a:ext>
            </a:extLst>
          </p:cNvPr>
          <p:cNvSpPr txBox="1"/>
          <p:nvPr/>
        </p:nvSpPr>
        <p:spPr>
          <a:xfrm>
            <a:off x="3686628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DB98619D-F29C-67CA-90B9-DCAF19BB5875}"/>
              </a:ext>
            </a:extLst>
          </p:cNvPr>
          <p:cNvSpPr>
            <a:spLocks noEditPoints="1"/>
          </p:cNvSpPr>
          <p:nvPr/>
        </p:nvSpPr>
        <p:spPr bwMode="auto">
          <a:xfrm>
            <a:off x="51593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4407BD9-D3CD-69C8-B6F3-5E4553D50897}"/>
              </a:ext>
            </a:extLst>
          </p:cNvPr>
          <p:cNvSpPr txBox="1"/>
          <p:nvPr/>
        </p:nvSpPr>
        <p:spPr>
          <a:xfrm>
            <a:off x="5842000" y="412806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7E424D-60E9-7370-DA71-9911A7C02905}"/>
              </a:ext>
            </a:extLst>
          </p:cNvPr>
          <p:cNvSpPr txBox="1"/>
          <p:nvPr/>
        </p:nvSpPr>
        <p:spPr>
          <a:xfrm>
            <a:off x="7881256" y="432229"/>
            <a:ext cx="2559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</a:p>
          <a:p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CF8D21D-800C-A0D7-886A-24A2870476BC}"/>
              </a:ext>
            </a:extLst>
          </p:cNvPr>
          <p:cNvSpPr txBox="1"/>
          <p:nvPr/>
        </p:nvSpPr>
        <p:spPr>
          <a:xfrm>
            <a:off x="10247085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C4BDB7D-3C6A-50B4-D552-FB26E50CF086}"/>
              </a:ext>
            </a:extLst>
          </p:cNvPr>
          <p:cNvCxnSpPr/>
          <p:nvPr/>
        </p:nvCxnSpPr>
        <p:spPr>
          <a:xfrm>
            <a:off x="11715750" y="1706389"/>
            <a:ext cx="0" cy="32575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952B25D-B2AE-8F01-201F-37D7F27819F4}"/>
              </a:ext>
            </a:extLst>
          </p:cNvPr>
          <p:cNvSpPr txBox="1"/>
          <p:nvPr/>
        </p:nvSpPr>
        <p:spPr>
          <a:xfrm>
            <a:off x="9713699" y="558120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GRADUATION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C33F22-493F-41BA-F3EA-3F047D6CF237}"/>
              </a:ext>
            </a:extLst>
          </p:cNvPr>
          <p:cNvSpPr txBox="1"/>
          <p:nvPr/>
        </p:nvSpPr>
        <p:spPr>
          <a:xfrm>
            <a:off x="9713699" y="592035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DESIGN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8AD94BB-7308-35B1-A050-7EB0D3772145}"/>
              </a:ext>
            </a:extLst>
          </p:cNvPr>
          <p:cNvSpPr txBox="1"/>
          <p:nvPr/>
        </p:nvSpPr>
        <p:spPr>
          <a:xfrm>
            <a:off x="9713699" y="6259501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64650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3F2809-B9CF-B58C-092D-E5F33A62C5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0"/>
                </a:schemeClr>
              </a:gs>
              <a:gs pos="23000">
                <a:schemeClr val="accent1">
                  <a:lumMod val="89000"/>
                  <a:alpha val="16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1960" y="3115160"/>
            <a:ext cx="65712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6400" spc="-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659" y="4288671"/>
            <a:ext cx="6527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200" dirty="0">
                <a:solidFill>
                  <a:schemeClr val="bg1"/>
                </a:solidFill>
                <a:cs typeface="+mn-ea"/>
                <a:sym typeface="+mn-lt"/>
              </a:rPr>
              <a:t>Introduction of the project</a:t>
            </a:r>
          </a:p>
        </p:txBody>
      </p:sp>
      <p:sp>
        <p:nvSpPr>
          <p:cNvPr id="11" name="矩形 10"/>
          <p:cNvSpPr/>
          <p:nvPr/>
        </p:nvSpPr>
        <p:spPr>
          <a:xfrm>
            <a:off x="515938" y="4692741"/>
            <a:ext cx="396000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7965" y="2258346"/>
            <a:ext cx="395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-700" dirty="0">
                <a:solidFill>
                  <a:schemeClr val="bg1"/>
                </a:solidFill>
                <a:cs typeface="+mn-ea"/>
                <a:sym typeface="+mn-lt"/>
              </a:rPr>
              <a:t>第 一 章</a:t>
            </a:r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51593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86628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78285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881256" y="432229"/>
            <a:ext cx="2559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</a:p>
          <a:p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247085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11715750" y="1706389"/>
            <a:ext cx="0" cy="32575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713699" y="558120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GRADUATION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713699" y="592035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DESIGN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713699" y="6259501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TEMPLATE</a:t>
            </a:r>
          </a:p>
        </p:txBody>
      </p:sp>
      <p:sp>
        <p:nvSpPr>
          <p:cNvPr id="2" name="矩形 1"/>
          <p:cNvSpPr/>
          <p:nvPr/>
        </p:nvSpPr>
        <p:spPr>
          <a:xfrm>
            <a:off x="3692342" y="442696"/>
            <a:ext cx="1656000" cy="324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714" y="442696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1852" y="428142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91657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94628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639321" y="5741771"/>
            <a:ext cx="684000" cy="684000"/>
            <a:chOff x="6356816" y="5386531"/>
            <a:chExt cx="684000" cy="684000"/>
          </a:xfrm>
        </p:grpSpPr>
        <p:sp>
          <p:nvSpPr>
            <p:cNvPr id="18" name="矩形: 圆角 17"/>
            <p:cNvSpPr/>
            <p:nvPr/>
          </p:nvSpPr>
          <p:spPr>
            <a:xfrm>
              <a:off x="6356816" y="5386531"/>
              <a:ext cx="684000" cy="684000"/>
            </a:xfrm>
            <a:prstGeom prst="roundRect">
              <a:avLst>
                <a:gd name="adj" fmla="val 322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flipH="1">
              <a:off x="6486008" y="5516844"/>
              <a:ext cx="435658" cy="423375"/>
              <a:chOff x="-1161748" y="469302"/>
              <a:chExt cx="7094538" cy="6894513"/>
            </a:xfrm>
            <a:solidFill>
              <a:schemeClr val="bg1"/>
            </a:solidFill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-1161748" y="469302"/>
                <a:ext cx="7094538" cy="6894513"/>
              </a:xfrm>
              <a:custGeom>
                <a:avLst/>
                <a:gdLst>
                  <a:gd name="T0" fmla="*/ 2068 w 3392"/>
                  <a:gd name="T1" fmla="*/ 0 h 3296"/>
                  <a:gd name="T2" fmla="*/ 1015 w 3392"/>
                  <a:gd name="T3" fmla="*/ 594 h 3296"/>
                  <a:gd name="T4" fmla="*/ 981 w 3392"/>
                  <a:gd name="T5" fmla="*/ 1803 h 3296"/>
                  <a:gd name="T6" fmla="*/ 127 w 3392"/>
                  <a:gd name="T7" fmla="*/ 2657 h 3296"/>
                  <a:gd name="T8" fmla="*/ 33 w 3392"/>
                  <a:gd name="T9" fmla="*/ 3007 h 3296"/>
                  <a:gd name="T10" fmla="*/ 289 w 3392"/>
                  <a:gd name="T11" fmla="*/ 3263 h 3296"/>
                  <a:gd name="T12" fmla="*/ 639 w 3392"/>
                  <a:gd name="T13" fmla="*/ 3169 h 3296"/>
                  <a:gd name="T14" fmla="*/ 634 w 3392"/>
                  <a:gd name="T15" fmla="*/ 3169 h 3296"/>
                  <a:gd name="T16" fmla="*/ 1488 w 3392"/>
                  <a:gd name="T17" fmla="*/ 2315 h 3296"/>
                  <a:gd name="T18" fmla="*/ 2874 w 3392"/>
                  <a:gd name="T19" fmla="*/ 2151 h 3296"/>
                  <a:gd name="T20" fmla="*/ 3213 w 3392"/>
                  <a:gd name="T21" fmla="*/ 797 h 3296"/>
                  <a:gd name="T22" fmla="*/ 2068 w 3392"/>
                  <a:gd name="T23" fmla="*/ 0 h 3296"/>
                  <a:gd name="T24" fmla="*/ 510 w 3392"/>
                  <a:gd name="T25" fmla="*/ 3040 h 3296"/>
                  <a:gd name="T26" fmla="*/ 255 w 3392"/>
                  <a:gd name="T27" fmla="*/ 3040 h 3296"/>
                  <a:gd name="T28" fmla="*/ 255 w 3392"/>
                  <a:gd name="T29" fmla="*/ 2785 h 3296"/>
                  <a:gd name="T30" fmla="*/ 1081 w 3392"/>
                  <a:gd name="T31" fmla="*/ 1959 h 3296"/>
                  <a:gd name="T32" fmla="*/ 1336 w 3392"/>
                  <a:gd name="T33" fmla="*/ 2215 h 3296"/>
                  <a:gd name="T34" fmla="*/ 510 w 3392"/>
                  <a:gd name="T35" fmla="*/ 3040 h 3296"/>
                  <a:gd name="T36" fmla="*/ 2068 w 3392"/>
                  <a:gd name="T37" fmla="*/ 2253 h 3296"/>
                  <a:gd name="T38" fmla="*/ 1044 w 3392"/>
                  <a:gd name="T39" fmla="*/ 1229 h 3296"/>
                  <a:gd name="T40" fmla="*/ 2068 w 3392"/>
                  <a:gd name="T41" fmla="*/ 205 h 3296"/>
                  <a:gd name="T42" fmla="*/ 3092 w 3392"/>
                  <a:gd name="T43" fmla="*/ 1229 h 3296"/>
                  <a:gd name="T44" fmla="*/ 2068 w 3392"/>
                  <a:gd name="T45" fmla="*/ 2253 h 3296"/>
                  <a:gd name="T46" fmla="*/ 2068 w 3392"/>
                  <a:gd name="T47" fmla="*/ 2253 h 3296"/>
                  <a:gd name="T48" fmla="*/ 2068 w 3392"/>
                  <a:gd name="T49" fmla="*/ 2253 h 3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92" h="3296">
                    <a:moveTo>
                      <a:pt x="2068" y="0"/>
                    </a:moveTo>
                    <a:cubicBezTo>
                      <a:pt x="1637" y="0"/>
                      <a:pt x="1237" y="225"/>
                      <a:pt x="1015" y="594"/>
                    </a:cubicBezTo>
                    <a:cubicBezTo>
                      <a:pt x="792" y="963"/>
                      <a:pt x="780" y="1422"/>
                      <a:pt x="981" y="1803"/>
                    </a:cubicBezTo>
                    <a:cubicBezTo>
                      <a:pt x="127" y="2657"/>
                      <a:pt x="127" y="2657"/>
                      <a:pt x="127" y="2657"/>
                    </a:cubicBezTo>
                    <a:cubicBezTo>
                      <a:pt x="36" y="2748"/>
                      <a:pt x="0" y="2882"/>
                      <a:pt x="33" y="3007"/>
                    </a:cubicBezTo>
                    <a:cubicBezTo>
                      <a:pt x="67" y="3132"/>
                      <a:pt x="164" y="3229"/>
                      <a:pt x="289" y="3263"/>
                    </a:cubicBezTo>
                    <a:cubicBezTo>
                      <a:pt x="414" y="3296"/>
                      <a:pt x="548" y="3260"/>
                      <a:pt x="639" y="3169"/>
                    </a:cubicBezTo>
                    <a:cubicBezTo>
                      <a:pt x="634" y="3169"/>
                      <a:pt x="634" y="3169"/>
                      <a:pt x="634" y="3169"/>
                    </a:cubicBezTo>
                    <a:cubicBezTo>
                      <a:pt x="1488" y="2315"/>
                      <a:pt x="1488" y="2315"/>
                      <a:pt x="1488" y="2315"/>
                    </a:cubicBezTo>
                    <a:cubicBezTo>
                      <a:pt x="1939" y="2553"/>
                      <a:pt x="2491" y="2488"/>
                      <a:pt x="2874" y="2151"/>
                    </a:cubicBezTo>
                    <a:cubicBezTo>
                      <a:pt x="3257" y="1814"/>
                      <a:pt x="3392" y="1275"/>
                      <a:pt x="3213" y="797"/>
                    </a:cubicBezTo>
                    <a:cubicBezTo>
                      <a:pt x="3034" y="319"/>
                      <a:pt x="2578" y="2"/>
                      <a:pt x="2068" y="0"/>
                    </a:cubicBezTo>
                    <a:close/>
                    <a:moveTo>
                      <a:pt x="510" y="3040"/>
                    </a:moveTo>
                    <a:cubicBezTo>
                      <a:pt x="440" y="3110"/>
                      <a:pt x="325" y="3110"/>
                      <a:pt x="255" y="3040"/>
                    </a:cubicBezTo>
                    <a:cubicBezTo>
                      <a:pt x="185" y="2970"/>
                      <a:pt x="185" y="2855"/>
                      <a:pt x="255" y="2785"/>
                    </a:cubicBezTo>
                    <a:cubicBezTo>
                      <a:pt x="1081" y="1959"/>
                      <a:pt x="1081" y="1959"/>
                      <a:pt x="1081" y="1959"/>
                    </a:cubicBezTo>
                    <a:cubicBezTo>
                      <a:pt x="1153" y="2056"/>
                      <a:pt x="1239" y="2142"/>
                      <a:pt x="1336" y="2215"/>
                    </a:cubicBezTo>
                    <a:lnTo>
                      <a:pt x="510" y="3040"/>
                    </a:lnTo>
                    <a:close/>
                    <a:moveTo>
                      <a:pt x="2068" y="2253"/>
                    </a:moveTo>
                    <a:cubicBezTo>
                      <a:pt x="1502" y="2253"/>
                      <a:pt x="1044" y="1794"/>
                      <a:pt x="1044" y="1229"/>
                    </a:cubicBezTo>
                    <a:cubicBezTo>
                      <a:pt x="1044" y="663"/>
                      <a:pt x="1502" y="205"/>
                      <a:pt x="2068" y="205"/>
                    </a:cubicBezTo>
                    <a:cubicBezTo>
                      <a:pt x="2633" y="205"/>
                      <a:pt x="3092" y="663"/>
                      <a:pt x="3092" y="1229"/>
                    </a:cubicBezTo>
                    <a:cubicBezTo>
                      <a:pt x="3092" y="1794"/>
                      <a:pt x="2633" y="2253"/>
                      <a:pt x="2068" y="2253"/>
                    </a:cubicBezTo>
                    <a:close/>
                    <a:moveTo>
                      <a:pt x="2068" y="2253"/>
                    </a:moveTo>
                    <a:cubicBezTo>
                      <a:pt x="2068" y="2253"/>
                      <a:pt x="2068" y="2253"/>
                      <a:pt x="2068" y="22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1664002" y="1540864"/>
                <a:ext cx="1606550" cy="1606550"/>
              </a:xfrm>
              <a:custGeom>
                <a:avLst/>
                <a:gdLst>
                  <a:gd name="T0" fmla="*/ 717 w 768"/>
                  <a:gd name="T1" fmla="*/ 0 h 768"/>
                  <a:gd name="T2" fmla="*/ 0 w 768"/>
                  <a:gd name="T3" fmla="*/ 717 h 768"/>
                  <a:gd name="T4" fmla="*/ 51 w 768"/>
                  <a:gd name="T5" fmla="*/ 768 h 768"/>
                  <a:gd name="T6" fmla="*/ 102 w 768"/>
                  <a:gd name="T7" fmla="*/ 717 h 768"/>
                  <a:gd name="T8" fmla="*/ 717 w 768"/>
                  <a:gd name="T9" fmla="*/ 102 h 768"/>
                  <a:gd name="T10" fmla="*/ 768 w 768"/>
                  <a:gd name="T11" fmla="*/ 51 h 768"/>
                  <a:gd name="T12" fmla="*/ 717 w 768"/>
                  <a:gd name="T13" fmla="*/ 0 h 768"/>
                  <a:gd name="T14" fmla="*/ 717 w 768"/>
                  <a:gd name="T15" fmla="*/ 0 h 768"/>
                  <a:gd name="T16" fmla="*/ 717 w 768"/>
                  <a:gd name="T17" fmla="*/ 0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8" h="768">
                    <a:moveTo>
                      <a:pt x="717" y="0"/>
                    </a:moveTo>
                    <a:cubicBezTo>
                      <a:pt x="321" y="0"/>
                      <a:pt x="0" y="321"/>
                      <a:pt x="0" y="717"/>
                    </a:cubicBezTo>
                    <a:cubicBezTo>
                      <a:pt x="0" y="745"/>
                      <a:pt x="23" y="768"/>
                      <a:pt x="51" y="768"/>
                    </a:cubicBezTo>
                    <a:cubicBezTo>
                      <a:pt x="79" y="768"/>
                      <a:pt x="102" y="745"/>
                      <a:pt x="102" y="717"/>
                    </a:cubicBezTo>
                    <a:cubicBezTo>
                      <a:pt x="102" y="377"/>
                      <a:pt x="377" y="102"/>
                      <a:pt x="717" y="102"/>
                    </a:cubicBezTo>
                    <a:cubicBezTo>
                      <a:pt x="745" y="102"/>
                      <a:pt x="768" y="79"/>
                      <a:pt x="768" y="51"/>
                    </a:cubicBezTo>
                    <a:cubicBezTo>
                      <a:pt x="768" y="23"/>
                      <a:pt x="745" y="0"/>
                      <a:pt x="717" y="0"/>
                    </a:cubicBezTo>
                    <a:close/>
                    <a:moveTo>
                      <a:pt x="717" y="0"/>
                    </a:moveTo>
                    <a:cubicBezTo>
                      <a:pt x="717" y="0"/>
                      <a:pt x="717" y="0"/>
                      <a:pt x="7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4801661" y="5872316"/>
            <a:ext cx="3934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实时新闻的主题热度分析分析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7B116B-69A3-B49E-25BC-25094C0E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23" y="1085182"/>
            <a:ext cx="8585554" cy="4472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9EFB075-3B5E-BC6C-EFDF-4EE9B245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125" y="2294594"/>
            <a:ext cx="2542642" cy="1622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1EDA462-2550-574F-1EEF-A3BA0DC35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557" y="2294594"/>
            <a:ext cx="2676326" cy="1713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2523A35-A5BC-E8AC-20D2-D7EBA4FF0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22" y="2240292"/>
            <a:ext cx="2676326" cy="1767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5138761-BFE5-AE7F-168F-E27C62E29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692" y="3554364"/>
            <a:ext cx="2395872" cy="1567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126442D-9F14-E529-F7F3-FB6E931F1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228" y="3504005"/>
            <a:ext cx="2556515" cy="16874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46950B3-0BB3-770C-DC32-A7E9151CE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3905" y="3489128"/>
            <a:ext cx="2737366" cy="1767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B48848-66EC-9E25-5464-3010A4A8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C40BE93-9C10-69C2-2F28-D920377E6BB8}"/>
              </a:ext>
            </a:extLst>
          </p:cNvPr>
          <p:cNvSpPr/>
          <p:nvPr/>
        </p:nvSpPr>
        <p:spPr>
          <a:xfrm>
            <a:off x="5714" y="442696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997BC5-D925-48F9-1F4E-EA92F4CD3AC3}"/>
              </a:ext>
            </a:extLst>
          </p:cNvPr>
          <p:cNvSpPr txBox="1"/>
          <p:nvPr/>
        </p:nvSpPr>
        <p:spPr>
          <a:xfrm>
            <a:off x="-11852" y="428142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4B2A3-B428-4182-76A3-CA592810ECC3}"/>
              </a:ext>
            </a:extLst>
          </p:cNvPr>
          <p:cNvSpPr txBox="1"/>
          <p:nvPr/>
        </p:nvSpPr>
        <p:spPr>
          <a:xfrm>
            <a:off x="2191657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41A1CC-9D57-4961-A577-6E756D12EF44}"/>
              </a:ext>
            </a:extLst>
          </p:cNvPr>
          <p:cNvSpPr txBox="1"/>
          <p:nvPr/>
        </p:nvSpPr>
        <p:spPr>
          <a:xfrm>
            <a:off x="4194628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B17CC4-B39E-C8A0-442E-C7B4A4E59A07}"/>
              </a:ext>
            </a:extLst>
          </p:cNvPr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20FAE68-F01C-C7FF-B9C7-45D68E22A8FE}"/>
              </a:ext>
            </a:extLst>
          </p:cNvPr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432F74-541B-C2E5-6773-4CDE82786058}"/>
              </a:ext>
            </a:extLst>
          </p:cNvPr>
          <p:cNvGrpSpPr/>
          <p:nvPr/>
        </p:nvGrpSpPr>
        <p:grpSpPr>
          <a:xfrm>
            <a:off x="695705" y="1219875"/>
            <a:ext cx="684000" cy="684000"/>
            <a:chOff x="6356816" y="5386531"/>
            <a:chExt cx="684000" cy="68400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8B2E1DE-DD79-FB95-DA3A-87C9078135A3}"/>
                </a:ext>
              </a:extLst>
            </p:cNvPr>
            <p:cNvSpPr/>
            <p:nvPr/>
          </p:nvSpPr>
          <p:spPr>
            <a:xfrm>
              <a:off x="6356816" y="5386531"/>
              <a:ext cx="684000" cy="684000"/>
            </a:xfrm>
            <a:prstGeom prst="roundRect">
              <a:avLst>
                <a:gd name="adj" fmla="val 322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9BA7547-72BA-3554-B1D4-247FB82EE010}"/>
                </a:ext>
              </a:extLst>
            </p:cNvPr>
            <p:cNvGrpSpPr/>
            <p:nvPr/>
          </p:nvGrpSpPr>
          <p:grpSpPr>
            <a:xfrm flipH="1">
              <a:off x="6486008" y="5516844"/>
              <a:ext cx="435658" cy="423375"/>
              <a:chOff x="-1161748" y="469302"/>
              <a:chExt cx="7094538" cy="6894513"/>
            </a:xfrm>
            <a:solidFill>
              <a:schemeClr val="bg1"/>
            </a:solidFill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4292BFE2-7C33-2CBD-D6EC-FA5ED829A4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61748" y="469302"/>
                <a:ext cx="7094538" cy="6894513"/>
              </a:xfrm>
              <a:custGeom>
                <a:avLst/>
                <a:gdLst>
                  <a:gd name="T0" fmla="*/ 2068 w 3392"/>
                  <a:gd name="T1" fmla="*/ 0 h 3296"/>
                  <a:gd name="T2" fmla="*/ 1015 w 3392"/>
                  <a:gd name="T3" fmla="*/ 594 h 3296"/>
                  <a:gd name="T4" fmla="*/ 981 w 3392"/>
                  <a:gd name="T5" fmla="*/ 1803 h 3296"/>
                  <a:gd name="T6" fmla="*/ 127 w 3392"/>
                  <a:gd name="T7" fmla="*/ 2657 h 3296"/>
                  <a:gd name="T8" fmla="*/ 33 w 3392"/>
                  <a:gd name="T9" fmla="*/ 3007 h 3296"/>
                  <a:gd name="T10" fmla="*/ 289 w 3392"/>
                  <a:gd name="T11" fmla="*/ 3263 h 3296"/>
                  <a:gd name="T12" fmla="*/ 639 w 3392"/>
                  <a:gd name="T13" fmla="*/ 3169 h 3296"/>
                  <a:gd name="T14" fmla="*/ 634 w 3392"/>
                  <a:gd name="T15" fmla="*/ 3169 h 3296"/>
                  <a:gd name="T16" fmla="*/ 1488 w 3392"/>
                  <a:gd name="T17" fmla="*/ 2315 h 3296"/>
                  <a:gd name="T18" fmla="*/ 2874 w 3392"/>
                  <a:gd name="T19" fmla="*/ 2151 h 3296"/>
                  <a:gd name="T20" fmla="*/ 3213 w 3392"/>
                  <a:gd name="T21" fmla="*/ 797 h 3296"/>
                  <a:gd name="T22" fmla="*/ 2068 w 3392"/>
                  <a:gd name="T23" fmla="*/ 0 h 3296"/>
                  <a:gd name="T24" fmla="*/ 510 w 3392"/>
                  <a:gd name="T25" fmla="*/ 3040 h 3296"/>
                  <a:gd name="T26" fmla="*/ 255 w 3392"/>
                  <a:gd name="T27" fmla="*/ 3040 h 3296"/>
                  <a:gd name="T28" fmla="*/ 255 w 3392"/>
                  <a:gd name="T29" fmla="*/ 2785 h 3296"/>
                  <a:gd name="T30" fmla="*/ 1081 w 3392"/>
                  <a:gd name="T31" fmla="*/ 1959 h 3296"/>
                  <a:gd name="T32" fmla="*/ 1336 w 3392"/>
                  <a:gd name="T33" fmla="*/ 2215 h 3296"/>
                  <a:gd name="T34" fmla="*/ 510 w 3392"/>
                  <a:gd name="T35" fmla="*/ 3040 h 3296"/>
                  <a:gd name="T36" fmla="*/ 2068 w 3392"/>
                  <a:gd name="T37" fmla="*/ 2253 h 3296"/>
                  <a:gd name="T38" fmla="*/ 1044 w 3392"/>
                  <a:gd name="T39" fmla="*/ 1229 h 3296"/>
                  <a:gd name="T40" fmla="*/ 2068 w 3392"/>
                  <a:gd name="T41" fmla="*/ 205 h 3296"/>
                  <a:gd name="T42" fmla="*/ 3092 w 3392"/>
                  <a:gd name="T43" fmla="*/ 1229 h 3296"/>
                  <a:gd name="T44" fmla="*/ 2068 w 3392"/>
                  <a:gd name="T45" fmla="*/ 2253 h 3296"/>
                  <a:gd name="T46" fmla="*/ 2068 w 3392"/>
                  <a:gd name="T47" fmla="*/ 2253 h 3296"/>
                  <a:gd name="T48" fmla="*/ 2068 w 3392"/>
                  <a:gd name="T49" fmla="*/ 2253 h 3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92" h="3296">
                    <a:moveTo>
                      <a:pt x="2068" y="0"/>
                    </a:moveTo>
                    <a:cubicBezTo>
                      <a:pt x="1637" y="0"/>
                      <a:pt x="1237" y="225"/>
                      <a:pt x="1015" y="594"/>
                    </a:cubicBezTo>
                    <a:cubicBezTo>
                      <a:pt x="792" y="963"/>
                      <a:pt x="780" y="1422"/>
                      <a:pt x="981" y="1803"/>
                    </a:cubicBezTo>
                    <a:cubicBezTo>
                      <a:pt x="127" y="2657"/>
                      <a:pt x="127" y="2657"/>
                      <a:pt x="127" y="2657"/>
                    </a:cubicBezTo>
                    <a:cubicBezTo>
                      <a:pt x="36" y="2748"/>
                      <a:pt x="0" y="2882"/>
                      <a:pt x="33" y="3007"/>
                    </a:cubicBezTo>
                    <a:cubicBezTo>
                      <a:pt x="67" y="3132"/>
                      <a:pt x="164" y="3229"/>
                      <a:pt x="289" y="3263"/>
                    </a:cubicBezTo>
                    <a:cubicBezTo>
                      <a:pt x="414" y="3296"/>
                      <a:pt x="548" y="3260"/>
                      <a:pt x="639" y="3169"/>
                    </a:cubicBezTo>
                    <a:cubicBezTo>
                      <a:pt x="634" y="3169"/>
                      <a:pt x="634" y="3169"/>
                      <a:pt x="634" y="3169"/>
                    </a:cubicBezTo>
                    <a:cubicBezTo>
                      <a:pt x="1488" y="2315"/>
                      <a:pt x="1488" y="2315"/>
                      <a:pt x="1488" y="2315"/>
                    </a:cubicBezTo>
                    <a:cubicBezTo>
                      <a:pt x="1939" y="2553"/>
                      <a:pt x="2491" y="2488"/>
                      <a:pt x="2874" y="2151"/>
                    </a:cubicBezTo>
                    <a:cubicBezTo>
                      <a:pt x="3257" y="1814"/>
                      <a:pt x="3392" y="1275"/>
                      <a:pt x="3213" y="797"/>
                    </a:cubicBezTo>
                    <a:cubicBezTo>
                      <a:pt x="3034" y="319"/>
                      <a:pt x="2578" y="2"/>
                      <a:pt x="2068" y="0"/>
                    </a:cubicBezTo>
                    <a:close/>
                    <a:moveTo>
                      <a:pt x="510" y="3040"/>
                    </a:moveTo>
                    <a:cubicBezTo>
                      <a:pt x="440" y="3110"/>
                      <a:pt x="325" y="3110"/>
                      <a:pt x="255" y="3040"/>
                    </a:cubicBezTo>
                    <a:cubicBezTo>
                      <a:pt x="185" y="2970"/>
                      <a:pt x="185" y="2855"/>
                      <a:pt x="255" y="2785"/>
                    </a:cubicBezTo>
                    <a:cubicBezTo>
                      <a:pt x="1081" y="1959"/>
                      <a:pt x="1081" y="1959"/>
                      <a:pt x="1081" y="1959"/>
                    </a:cubicBezTo>
                    <a:cubicBezTo>
                      <a:pt x="1153" y="2056"/>
                      <a:pt x="1239" y="2142"/>
                      <a:pt x="1336" y="2215"/>
                    </a:cubicBezTo>
                    <a:lnTo>
                      <a:pt x="510" y="3040"/>
                    </a:lnTo>
                    <a:close/>
                    <a:moveTo>
                      <a:pt x="2068" y="2253"/>
                    </a:moveTo>
                    <a:cubicBezTo>
                      <a:pt x="1502" y="2253"/>
                      <a:pt x="1044" y="1794"/>
                      <a:pt x="1044" y="1229"/>
                    </a:cubicBezTo>
                    <a:cubicBezTo>
                      <a:pt x="1044" y="663"/>
                      <a:pt x="1502" y="205"/>
                      <a:pt x="2068" y="205"/>
                    </a:cubicBezTo>
                    <a:cubicBezTo>
                      <a:pt x="2633" y="205"/>
                      <a:pt x="3092" y="663"/>
                      <a:pt x="3092" y="1229"/>
                    </a:cubicBezTo>
                    <a:cubicBezTo>
                      <a:pt x="3092" y="1794"/>
                      <a:pt x="2633" y="2253"/>
                      <a:pt x="2068" y="2253"/>
                    </a:cubicBezTo>
                    <a:close/>
                    <a:moveTo>
                      <a:pt x="2068" y="2253"/>
                    </a:moveTo>
                    <a:cubicBezTo>
                      <a:pt x="2068" y="2253"/>
                      <a:pt x="2068" y="2253"/>
                      <a:pt x="2068" y="22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9093CD0A-8710-812E-4E62-8CD4B767C3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64002" y="1540864"/>
                <a:ext cx="1606550" cy="1606550"/>
              </a:xfrm>
              <a:custGeom>
                <a:avLst/>
                <a:gdLst>
                  <a:gd name="T0" fmla="*/ 717 w 768"/>
                  <a:gd name="T1" fmla="*/ 0 h 768"/>
                  <a:gd name="T2" fmla="*/ 0 w 768"/>
                  <a:gd name="T3" fmla="*/ 717 h 768"/>
                  <a:gd name="T4" fmla="*/ 51 w 768"/>
                  <a:gd name="T5" fmla="*/ 768 h 768"/>
                  <a:gd name="T6" fmla="*/ 102 w 768"/>
                  <a:gd name="T7" fmla="*/ 717 h 768"/>
                  <a:gd name="T8" fmla="*/ 717 w 768"/>
                  <a:gd name="T9" fmla="*/ 102 h 768"/>
                  <a:gd name="T10" fmla="*/ 768 w 768"/>
                  <a:gd name="T11" fmla="*/ 51 h 768"/>
                  <a:gd name="T12" fmla="*/ 717 w 768"/>
                  <a:gd name="T13" fmla="*/ 0 h 768"/>
                  <a:gd name="T14" fmla="*/ 717 w 768"/>
                  <a:gd name="T15" fmla="*/ 0 h 768"/>
                  <a:gd name="T16" fmla="*/ 717 w 768"/>
                  <a:gd name="T17" fmla="*/ 0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8" h="768">
                    <a:moveTo>
                      <a:pt x="717" y="0"/>
                    </a:moveTo>
                    <a:cubicBezTo>
                      <a:pt x="321" y="0"/>
                      <a:pt x="0" y="321"/>
                      <a:pt x="0" y="717"/>
                    </a:cubicBezTo>
                    <a:cubicBezTo>
                      <a:pt x="0" y="745"/>
                      <a:pt x="23" y="768"/>
                      <a:pt x="51" y="768"/>
                    </a:cubicBezTo>
                    <a:cubicBezTo>
                      <a:pt x="79" y="768"/>
                      <a:pt x="102" y="745"/>
                      <a:pt x="102" y="717"/>
                    </a:cubicBezTo>
                    <a:cubicBezTo>
                      <a:pt x="102" y="377"/>
                      <a:pt x="377" y="102"/>
                      <a:pt x="717" y="102"/>
                    </a:cubicBezTo>
                    <a:cubicBezTo>
                      <a:pt x="745" y="102"/>
                      <a:pt x="768" y="79"/>
                      <a:pt x="768" y="51"/>
                    </a:cubicBezTo>
                    <a:cubicBezTo>
                      <a:pt x="768" y="23"/>
                      <a:pt x="745" y="0"/>
                      <a:pt x="717" y="0"/>
                    </a:cubicBezTo>
                    <a:close/>
                    <a:moveTo>
                      <a:pt x="717" y="0"/>
                    </a:moveTo>
                    <a:cubicBezTo>
                      <a:pt x="717" y="0"/>
                      <a:pt x="717" y="0"/>
                      <a:pt x="7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9502FC5B-5DFE-5AD6-2AAB-30D61A1E567B}"/>
              </a:ext>
            </a:extLst>
          </p:cNvPr>
          <p:cNvSpPr txBox="1"/>
          <p:nvPr/>
        </p:nvSpPr>
        <p:spPr>
          <a:xfrm>
            <a:off x="824897" y="2164023"/>
            <a:ext cx="4392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项目流程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7903B0-C2C0-19CB-A86F-59FFE63D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898" y="951978"/>
            <a:ext cx="4542559" cy="5768236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8F588B2-5AF1-7C60-C849-005286E7CFAF}"/>
              </a:ext>
            </a:extLst>
          </p:cNvPr>
          <p:cNvCxnSpPr/>
          <p:nvPr/>
        </p:nvCxnSpPr>
        <p:spPr>
          <a:xfrm>
            <a:off x="6438278" y="1655821"/>
            <a:ext cx="6325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CBE1B30-0F5D-8754-05AF-3EEFFC4A39DA}"/>
              </a:ext>
            </a:extLst>
          </p:cNvPr>
          <p:cNvCxnSpPr/>
          <p:nvPr/>
        </p:nvCxnSpPr>
        <p:spPr>
          <a:xfrm>
            <a:off x="6464140" y="2612369"/>
            <a:ext cx="6325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6BE12B1-C81D-F8EF-F49B-ECDF65D4EEF2}"/>
              </a:ext>
            </a:extLst>
          </p:cNvPr>
          <p:cNvCxnSpPr/>
          <p:nvPr/>
        </p:nvCxnSpPr>
        <p:spPr>
          <a:xfrm>
            <a:off x="6502996" y="4709297"/>
            <a:ext cx="6325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33F8FCE-3F56-F2C3-8A6D-8F7FFC52348F}"/>
              </a:ext>
            </a:extLst>
          </p:cNvPr>
          <p:cNvCxnSpPr/>
          <p:nvPr/>
        </p:nvCxnSpPr>
        <p:spPr>
          <a:xfrm>
            <a:off x="6502996" y="6311328"/>
            <a:ext cx="6325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AB93EF7-B5C5-74BE-DC10-650E85368D37}"/>
              </a:ext>
            </a:extLst>
          </p:cNvPr>
          <p:cNvSpPr/>
          <p:nvPr/>
        </p:nvSpPr>
        <p:spPr>
          <a:xfrm>
            <a:off x="7096704" y="1129299"/>
            <a:ext cx="3826502" cy="108852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多线程</a:t>
            </a:r>
            <a:r>
              <a:rPr lang="en-US" altLang="zh-CN" dirty="0">
                <a:cs typeface="+mn-ea"/>
                <a:sym typeface="+mn-lt"/>
              </a:rPr>
              <a:t>+</a:t>
            </a:r>
            <a:r>
              <a:rPr lang="zh-CN" altLang="en-US" dirty="0">
                <a:cs typeface="+mn-ea"/>
                <a:sym typeface="+mn-lt"/>
              </a:rPr>
              <a:t>阻塞式</a:t>
            </a:r>
            <a:r>
              <a:rPr lang="en-US" altLang="zh-CN" dirty="0">
                <a:cs typeface="+mn-ea"/>
                <a:sym typeface="+mn-lt"/>
              </a:rPr>
              <a:t>requests</a:t>
            </a:r>
            <a:r>
              <a:rPr lang="zh-CN" altLang="en-US" dirty="0">
                <a:cs typeface="+mn-ea"/>
                <a:sym typeface="+mn-lt"/>
              </a:rPr>
              <a:t>请求</a:t>
            </a:r>
            <a:r>
              <a:rPr lang="en-US" altLang="zh-CN" dirty="0">
                <a:cs typeface="+mn-ea"/>
                <a:sym typeface="+mn-lt"/>
              </a:rPr>
              <a:t>+</a:t>
            </a:r>
            <a:r>
              <a:rPr lang="en-US" altLang="zh-CN" dirty="0" err="1">
                <a:cs typeface="+mn-ea"/>
                <a:sym typeface="+mn-lt"/>
              </a:rPr>
              <a:t>BeautifuSoup</a:t>
            </a:r>
            <a:r>
              <a:rPr lang="en-US" altLang="zh-CN" dirty="0">
                <a:cs typeface="+mn-ea"/>
                <a:sym typeface="+mn-lt"/>
              </a:rPr>
              <a:t>+</a:t>
            </a:r>
            <a:r>
              <a:rPr lang="zh-CN" altLang="en-US" dirty="0">
                <a:cs typeface="+mn-ea"/>
                <a:sym typeface="+mn-lt"/>
              </a:rPr>
              <a:t>正则提取</a:t>
            </a:r>
          </a:p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D31EA25-72CE-7298-6653-D5B6119F7811}"/>
              </a:ext>
            </a:extLst>
          </p:cNvPr>
          <p:cNvSpPr/>
          <p:nvPr/>
        </p:nvSpPr>
        <p:spPr>
          <a:xfrm>
            <a:off x="7096705" y="2462810"/>
            <a:ext cx="3826502" cy="5692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MySQL</a:t>
            </a:r>
            <a:r>
              <a:rPr lang="zh-CN" altLang="en-US" dirty="0">
                <a:cs typeface="+mn-ea"/>
                <a:sym typeface="+mn-lt"/>
              </a:rPr>
              <a:t>存储</a:t>
            </a:r>
          </a:p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F580250-B8B6-ADFC-9934-BE6DE769378D}"/>
              </a:ext>
            </a:extLst>
          </p:cNvPr>
          <p:cNvSpPr/>
          <p:nvPr/>
        </p:nvSpPr>
        <p:spPr>
          <a:xfrm>
            <a:off x="7126660" y="3988580"/>
            <a:ext cx="3826502" cy="14470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cs typeface="+mn-ea"/>
                <a:sym typeface="+mn-lt"/>
              </a:rPr>
              <a:t>Jieba,textrank</a:t>
            </a:r>
            <a:r>
              <a:rPr lang="zh-CN" altLang="en-US" dirty="0">
                <a:cs typeface="+mn-ea"/>
                <a:sym typeface="+mn-lt"/>
              </a:rPr>
              <a:t>提取关键词，</a:t>
            </a:r>
            <a:r>
              <a:rPr lang="en-US" altLang="zh-CN" dirty="0">
                <a:cs typeface="+mn-ea"/>
                <a:sym typeface="+mn-lt"/>
              </a:rPr>
              <a:t>TF-IDF</a:t>
            </a:r>
            <a:r>
              <a:rPr lang="zh-CN" altLang="en-US" dirty="0">
                <a:cs typeface="+mn-ea"/>
                <a:sym typeface="+mn-lt"/>
              </a:rPr>
              <a:t>和平均词向量计算和余弦相似度计算</a:t>
            </a:r>
          </a:p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7C934BF-75E6-BB54-3B45-9DA58F37641F}"/>
              </a:ext>
            </a:extLst>
          </p:cNvPr>
          <p:cNvSpPr/>
          <p:nvPr/>
        </p:nvSpPr>
        <p:spPr>
          <a:xfrm>
            <a:off x="7135560" y="5906058"/>
            <a:ext cx="3787646" cy="7096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HTML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CSS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JS</a:t>
            </a:r>
            <a:endParaRPr lang="zh-CN" altLang="en-US" dirty="0">
              <a:cs typeface="+mn-ea"/>
              <a:sym typeface="+mn-lt"/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711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B62DA-4C47-6DF9-0547-71A4BDF9A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498E85-486A-94E1-D879-10928328ED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6093F2-F8A8-F647-598A-7627FD625F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0"/>
                </a:schemeClr>
              </a:gs>
              <a:gs pos="23000">
                <a:schemeClr val="accent1">
                  <a:lumMod val="89000"/>
                  <a:alpha val="16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F390E9-C011-C2F7-0862-948FFFF64365}"/>
              </a:ext>
            </a:extLst>
          </p:cNvPr>
          <p:cNvSpPr txBox="1"/>
          <p:nvPr/>
        </p:nvSpPr>
        <p:spPr>
          <a:xfrm>
            <a:off x="371960" y="3115160"/>
            <a:ext cx="65712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cs typeface="+mn-ea"/>
                <a:sym typeface="+mn-lt"/>
              </a:rPr>
              <a:t>分工</a:t>
            </a:r>
            <a:endParaRPr lang="zh-CN" altLang="en-US" sz="6400" spc="-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B3CD1F-E184-D101-44DF-645E38A7A2AC}"/>
              </a:ext>
            </a:extLst>
          </p:cNvPr>
          <p:cNvSpPr txBox="1"/>
          <p:nvPr/>
        </p:nvSpPr>
        <p:spPr>
          <a:xfrm>
            <a:off x="422659" y="4288671"/>
            <a:ext cx="6527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200" dirty="0">
                <a:solidFill>
                  <a:schemeClr val="bg1"/>
                </a:solidFill>
                <a:cs typeface="+mn-ea"/>
                <a:sym typeface="+mn-lt"/>
              </a:rPr>
              <a:t>Division of labor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2BC14B-A341-A585-8568-5D9F77C82CBB}"/>
              </a:ext>
            </a:extLst>
          </p:cNvPr>
          <p:cNvSpPr/>
          <p:nvPr/>
        </p:nvSpPr>
        <p:spPr>
          <a:xfrm>
            <a:off x="515938" y="4692741"/>
            <a:ext cx="396000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3DBF13-F463-C20E-F5F4-C217E4890FB1}"/>
              </a:ext>
            </a:extLst>
          </p:cNvPr>
          <p:cNvSpPr txBox="1"/>
          <p:nvPr/>
        </p:nvSpPr>
        <p:spPr>
          <a:xfrm>
            <a:off x="347965" y="2258346"/>
            <a:ext cx="395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-700" dirty="0">
                <a:solidFill>
                  <a:schemeClr val="bg1"/>
                </a:solidFill>
                <a:cs typeface="+mn-ea"/>
                <a:sym typeface="+mn-lt"/>
              </a:rPr>
              <a:t>第 二  章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FBFDAB4-FA10-DF2A-A8CC-D24289E97DB1}"/>
              </a:ext>
            </a:extLst>
          </p:cNvPr>
          <p:cNvSpPr txBox="1"/>
          <p:nvPr/>
        </p:nvSpPr>
        <p:spPr>
          <a:xfrm>
            <a:off x="3686628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D95D9F3D-FBBE-62E2-8908-04303F78178B}"/>
              </a:ext>
            </a:extLst>
          </p:cNvPr>
          <p:cNvSpPr>
            <a:spLocks noEditPoints="1"/>
          </p:cNvSpPr>
          <p:nvPr/>
        </p:nvSpPr>
        <p:spPr bwMode="auto">
          <a:xfrm>
            <a:off x="51593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B4FEEE5-6DA7-012E-49EC-8046AE6AC63D}"/>
              </a:ext>
            </a:extLst>
          </p:cNvPr>
          <p:cNvSpPr txBox="1"/>
          <p:nvPr/>
        </p:nvSpPr>
        <p:spPr>
          <a:xfrm>
            <a:off x="5878285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73A6175-0FC1-24CA-9741-187337CD929B}"/>
              </a:ext>
            </a:extLst>
          </p:cNvPr>
          <p:cNvSpPr txBox="1"/>
          <p:nvPr/>
        </p:nvSpPr>
        <p:spPr>
          <a:xfrm>
            <a:off x="7881256" y="432229"/>
            <a:ext cx="2559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</a:p>
          <a:p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DC1728F-0100-71D5-9AF2-0B41CB551E60}"/>
              </a:ext>
            </a:extLst>
          </p:cNvPr>
          <p:cNvSpPr txBox="1"/>
          <p:nvPr/>
        </p:nvSpPr>
        <p:spPr>
          <a:xfrm>
            <a:off x="10247085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75134AA-E729-8A95-9F2D-C5397527818E}"/>
              </a:ext>
            </a:extLst>
          </p:cNvPr>
          <p:cNvCxnSpPr/>
          <p:nvPr/>
        </p:nvCxnSpPr>
        <p:spPr>
          <a:xfrm>
            <a:off x="11715750" y="1706389"/>
            <a:ext cx="0" cy="32575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377D5B8A-BA27-FF38-4EBB-FFCD807D6DF7}"/>
              </a:ext>
            </a:extLst>
          </p:cNvPr>
          <p:cNvSpPr txBox="1"/>
          <p:nvPr/>
        </p:nvSpPr>
        <p:spPr>
          <a:xfrm>
            <a:off x="9713699" y="558120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GRADUATION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9280137-8AF7-AF79-BBFB-19A3F6B5F3FF}"/>
              </a:ext>
            </a:extLst>
          </p:cNvPr>
          <p:cNvSpPr txBox="1"/>
          <p:nvPr/>
        </p:nvSpPr>
        <p:spPr>
          <a:xfrm>
            <a:off x="9713699" y="592035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DESIGN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6E3BF73-7693-F596-A025-95C52AE62CDF}"/>
              </a:ext>
            </a:extLst>
          </p:cNvPr>
          <p:cNvSpPr txBox="1"/>
          <p:nvPr/>
        </p:nvSpPr>
        <p:spPr>
          <a:xfrm>
            <a:off x="9713699" y="6259501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TEMPLATE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335CEB-0A31-3DBF-0076-CFFD6F36155D}"/>
              </a:ext>
            </a:extLst>
          </p:cNvPr>
          <p:cNvSpPr/>
          <p:nvPr/>
        </p:nvSpPr>
        <p:spPr>
          <a:xfrm>
            <a:off x="5320822" y="435716"/>
            <a:ext cx="1656000" cy="324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135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348154A-C7DB-D8D7-3DC8-1DA9227E7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47E1328-DB2F-4226-01A9-6110D48CE510}"/>
              </a:ext>
            </a:extLst>
          </p:cNvPr>
          <p:cNvSpPr/>
          <p:nvPr/>
        </p:nvSpPr>
        <p:spPr>
          <a:xfrm>
            <a:off x="1746832" y="435716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D6CE99-17C6-5B62-B631-691B1A278918}"/>
              </a:ext>
            </a:extLst>
          </p:cNvPr>
          <p:cNvSpPr txBox="1"/>
          <p:nvPr/>
        </p:nvSpPr>
        <p:spPr>
          <a:xfrm>
            <a:off x="2241729" y="431766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C3D22F-2E53-F532-A0D8-21A96C7D96EC}"/>
              </a:ext>
            </a:extLst>
          </p:cNvPr>
          <p:cNvSpPr txBox="1"/>
          <p:nvPr/>
        </p:nvSpPr>
        <p:spPr>
          <a:xfrm>
            <a:off x="288830" y="437068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6EF0D8-8764-FECE-E1B9-EA7F1091AAF6}"/>
              </a:ext>
            </a:extLst>
          </p:cNvPr>
          <p:cNvSpPr txBox="1"/>
          <p:nvPr/>
        </p:nvSpPr>
        <p:spPr>
          <a:xfrm>
            <a:off x="4194628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AE1887-B77D-23A4-F494-125E558C61B2}"/>
              </a:ext>
            </a:extLst>
          </p:cNvPr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1670E36-4F01-0C59-4E54-E21EAE80370E}"/>
              </a:ext>
            </a:extLst>
          </p:cNvPr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56207D-00CE-00E2-68A0-1E996498B801}"/>
              </a:ext>
            </a:extLst>
          </p:cNvPr>
          <p:cNvSpPr/>
          <p:nvPr/>
        </p:nvSpPr>
        <p:spPr>
          <a:xfrm>
            <a:off x="675729" y="1791831"/>
            <a:ext cx="3132000" cy="41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B6663D-32A5-2CC6-2C5D-F59326A54475}"/>
              </a:ext>
            </a:extLst>
          </p:cNvPr>
          <p:cNvSpPr/>
          <p:nvPr/>
        </p:nvSpPr>
        <p:spPr>
          <a:xfrm>
            <a:off x="4272786" y="1783120"/>
            <a:ext cx="3132000" cy="41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EB8C86-1DB7-C28B-6F78-E1BD85B29021}"/>
              </a:ext>
            </a:extLst>
          </p:cNvPr>
          <p:cNvSpPr/>
          <p:nvPr/>
        </p:nvSpPr>
        <p:spPr>
          <a:xfrm>
            <a:off x="7869844" y="1791831"/>
            <a:ext cx="3132000" cy="41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D7E1BC-5B88-2072-B791-0ED45DC8EA42}"/>
              </a:ext>
            </a:extLst>
          </p:cNvPr>
          <p:cNvGrpSpPr/>
          <p:nvPr/>
        </p:nvGrpSpPr>
        <p:grpSpPr>
          <a:xfrm>
            <a:off x="1867587" y="2015730"/>
            <a:ext cx="748283" cy="746639"/>
            <a:chOff x="3721100" y="-804863"/>
            <a:chExt cx="722313" cy="720725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746C554-E145-D455-6AD7-B30CF1300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0825" y="-466726"/>
              <a:ext cx="241300" cy="174625"/>
            </a:xfrm>
            <a:custGeom>
              <a:avLst/>
              <a:gdLst>
                <a:gd name="T0" fmla="*/ 961 w 1104"/>
                <a:gd name="T1" fmla="*/ 565 h 792"/>
                <a:gd name="T2" fmla="*/ 121 w 1104"/>
                <a:gd name="T3" fmla="*/ 565 h 792"/>
                <a:gd name="T4" fmla="*/ 21 w 1104"/>
                <a:gd name="T5" fmla="*/ 621 h 792"/>
                <a:gd name="T6" fmla="*/ 21 w 1104"/>
                <a:gd name="T7" fmla="*/ 736 h 792"/>
                <a:gd name="T8" fmla="*/ 121 w 1104"/>
                <a:gd name="T9" fmla="*/ 792 h 792"/>
                <a:gd name="T10" fmla="*/ 961 w 1104"/>
                <a:gd name="T11" fmla="*/ 792 h 792"/>
                <a:gd name="T12" fmla="*/ 1061 w 1104"/>
                <a:gd name="T13" fmla="*/ 736 h 792"/>
                <a:gd name="T14" fmla="*/ 1061 w 1104"/>
                <a:gd name="T15" fmla="*/ 621 h 792"/>
                <a:gd name="T16" fmla="*/ 961 w 1104"/>
                <a:gd name="T17" fmla="*/ 565 h 792"/>
                <a:gd name="T18" fmla="*/ 984 w 1104"/>
                <a:gd name="T19" fmla="*/ 1 h 792"/>
                <a:gd name="T20" fmla="*/ 314 w 1104"/>
                <a:gd name="T21" fmla="*/ 1 h 792"/>
                <a:gd name="T22" fmla="*/ 214 w 1104"/>
                <a:gd name="T23" fmla="*/ 57 h 792"/>
                <a:gd name="T24" fmla="*/ 214 w 1104"/>
                <a:gd name="T25" fmla="*/ 171 h 792"/>
                <a:gd name="T26" fmla="*/ 314 w 1104"/>
                <a:gd name="T27" fmla="*/ 227 h 792"/>
                <a:gd name="T28" fmla="*/ 984 w 1104"/>
                <a:gd name="T29" fmla="*/ 227 h 792"/>
                <a:gd name="T30" fmla="*/ 1084 w 1104"/>
                <a:gd name="T31" fmla="*/ 171 h 792"/>
                <a:gd name="T32" fmla="*/ 1084 w 1104"/>
                <a:gd name="T33" fmla="*/ 57 h 792"/>
                <a:gd name="T34" fmla="*/ 984 w 1104"/>
                <a:gd name="T35" fmla="*/ 1 h 792"/>
                <a:gd name="T36" fmla="*/ 984 w 1104"/>
                <a:gd name="T37" fmla="*/ 1 h 792"/>
                <a:gd name="T38" fmla="*/ 984 w 1104"/>
                <a:gd name="T39" fmla="*/ 1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4" h="792">
                  <a:moveTo>
                    <a:pt x="961" y="565"/>
                  </a:moveTo>
                  <a:cubicBezTo>
                    <a:pt x="121" y="565"/>
                    <a:pt x="121" y="565"/>
                    <a:pt x="121" y="565"/>
                  </a:cubicBezTo>
                  <a:cubicBezTo>
                    <a:pt x="80" y="564"/>
                    <a:pt x="42" y="586"/>
                    <a:pt x="21" y="621"/>
                  </a:cubicBezTo>
                  <a:cubicBezTo>
                    <a:pt x="0" y="657"/>
                    <a:pt x="0" y="700"/>
                    <a:pt x="21" y="736"/>
                  </a:cubicBezTo>
                  <a:cubicBezTo>
                    <a:pt x="42" y="771"/>
                    <a:pt x="80" y="792"/>
                    <a:pt x="121" y="792"/>
                  </a:cubicBezTo>
                  <a:cubicBezTo>
                    <a:pt x="961" y="792"/>
                    <a:pt x="961" y="792"/>
                    <a:pt x="961" y="792"/>
                  </a:cubicBezTo>
                  <a:cubicBezTo>
                    <a:pt x="1002" y="792"/>
                    <a:pt x="1040" y="771"/>
                    <a:pt x="1061" y="736"/>
                  </a:cubicBezTo>
                  <a:cubicBezTo>
                    <a:pt x="1082" y="700"/>
                    <a:pt x="1082" y="657"/>
                    <a:pt x="1061" y="621"/>
                  </a:cubicBezTo>
                  <a:cubicBezTo>
                    <a:pt x="1040" y="586"/>
                    <a:pt x="1002" y="564"/>
                    <a:pt x="961" y="565"/>
                  </a:cubicBezTo>
                  <a:close/>
                  <a:moveTo>
                    <a:pt x="984" y="1"/>
                  </a:moveTo>
                  <a:cubicBezTo>
                    <a:pt x="314" y="1"/>
                    <a:pt x="314" y="1"/>
                    <a:pt x="314" y="1"/>
                  </a:cubicBezTo>
                  <a:cubicBezTo>
                    <a:pt x="273" y="0"/>
                    <a:pt x="235" y="21"/>
                    <a:pt x="214" y="57"/>
                  </a:cubicBezTo>
                  <a:cubicBezTo>
                    <a:pt x="194" y="92"/>
                    <a:pt x="194" y="136"/>
                    <a:pt x="214" y="171"/>
                  </a:cubicBezTo>
                  <a:cubicBezTo>
                    <a:pt x="235" y="207"/>
                    <a:pt x="273" y="228"/>
                    <a:pt x="314" y="227"/>
                  </a:cubicBezTo>
                  <a:cubicBezTo>
                    <a:pt x="984" y="227"/>
                    <a:pt x="984" y="227"/>
                    <a:pt x="984" y="227"/>
                  </a:cubicBezTo>
                  <a:cubicBezTo>
                    <a:pt x="1025" y="228"/>
                    <a:pt x="1063" y="207"/>
                    <a:pt x="1084" y="171"/>
                  </a:cubicBezTo>
                  <a:cubicBezTo>
                    <a:pt x="1104" y="136"/>
                    <a:pt x="1104" y="92"/>
                    <a:pt x="1084" y="57"/>
                  </a:cubicBezTo>
                  <a:cubicBezTo>
                    <a:pt x="1063" y="21"/>
                    <a:pt x="1025" y="0"/>
                    <a:pt x="984" y="1"/>
                  </a:cubicBezTo>
                  <a:close/>
                  <a:moveTo>
                    <a:pt x="984" y="1"/>
                  </a:moveTo>
                  <a:cubicBezTo>
                    <a:pt x="984" y="1"/>
                    <a:pt x="984" y="1"/>
                    <a:pt x="984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D6BBA73-EB39-E81E-87B5-E7FD0E0CC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1913" y="-804863"/>
              <a:ext cx="571500" cy="695325"/>
            </a:xfrm>
            <a:custGeom>
              <a:avLst/>
              <a:gdLst>
                <a:gd name="T0" fmla="*/ 1812 w 2606"/>
                <a:gd name="T1" fmla="*/ 0 h 3167"/>
                <a:gd name="T2" fmla="*/ 451 w 2606"/>
                <a:gd name="T3" fmla="*/ 0 h 3167"/>
                <a:gd name="T4" fmla="*/ 0 w 2606"/>
                <a:gd name="T5" fmla="*/ 409 h 3167"/>
                <a:gd name="T6" fmla="*/ 0 w 2606"/>
                <a:gd name="T7" fmla="*/ 664 h 3167"/>
                <a:gd name="T8" fmla="*/ 0 w 2606"/>
                <a:gd name="T9" fmla="*/ 664 h 3167"/>
                <a:gd name="T10" fmla="*/ 0 w 2606"/>
                <a:gd name="T11" fmla="*/ 818 h 3167"/>
                <a:gd name="T12" fmla="*/ 243 w 2606"/>
                <a:gd name="T13" fmla="*/ 692 h 3167"/>
                <a:gd name="T14" fmla="*/ 243 w 2606"/>
                <a:gd name="T15" fmla="*/ 449 h 3167"/>
                <a:gd name="T16" fmla="*/ 452 w 2606"/>
                <a:gd name="T17" fmla="*/ 226 h 3167"/>
                <a:gd name="T18" fmla="*/ 1586 w 2606"/>
                <a:gd name="T19" fmla="*/ 226 h 3167"/>
                <a:gd name="T20" fmla="*/ 1586 w 2606"/>
                <a:gd name="T21" fmla="*/ 681 h 3167"/>
                <a:gd name="T22" fmla="*/ 2040 w 2606"/>
                <a:gd name="T23" fmla="*/ 1131 h 3167"/>
                <a:gd name="T24" fmla="*/ 2380 w 2606"/>
                <a:gd name="T25" fmla="*/ 1131 h 3167"/>
                <a:gd name="T26" fmla="*/ 2380 w 2606"/>
                <a:gd name="T27" fmla="*/ 2714 h 3167"/>
                <a:gd name="T28" fmla="*/ 2153 w 2606"/>
                <a:gd name="T29" fmla="*/ 2940 h 3167"/>
                <a:gd name="T30" fmla="*/ 1745 w 2606"/>
                <a:gd name="T31" fmla="*/ 2940 h 3167"/>
                <a:gd name="T32" fmla="*/ 1745 w 2606"/>
                <a:gd name="T33" fmla="*/ 3012 h 3167"/>
                <a:gd name="T34" fmla="*/ 1745 w 2606"/>
                <a:gd name="T35" fmla="*/ 3167 h 3167"/>
                <a:gd name="T36" fmla="*/ 2153 w 2606"/>
                <a:gd name="T37" fmla="*/ 3167 h 3167"/>
                <a:gd name="T38" fmla="*/ 2606 w 2606"/>
                <a:gd name="T39" fmla="*/ 2714 h 3167"/>
                <a:gd name="T40" fmla="*/ 2606 w 2606"/>
                <a:gd name="T41" fmla="*/ 908 h 3167"/>
                <a:gd name="T42" fmla="*/ 1812 w 2606"/>
                <a:gd name="T43" fmla="*/ 0 h 3167"/>
                <a:gd name="T44" fmla="*/ 2039 w 2606"/>
                <a:gd name="T45" fmla="*/ 904 h 3167"/>
                <a:gd name="T46" fmla="*/ 1813 w 2606"/>
                <a:gd name="T47" fmla="*/ 567 h 3167"/>
                <a:gd name="T48" fmla="*/ 1813 w 2606"/>
                <a:gd name="T49" fmla="*/ 229 h 3167"/>
                <a:gd name="T50" fmla="*/ 2379 w 2606"/>
                <a:gd name="T51" fmla="*/ 904 h 3167"/>
                <a:gd name="T52" fmla="*/ 2039 w 2606"/>
                <a:gd name="T53" fmla="*/ 904 h 3167"/>
                <a:gd name="T54" fmla="*/ 2039 w 2606"/>
                <a:gd name="T55" fmla="*/ 904 h 3167"/>
                <a:gd name="T56" fmla="*/ 2039 w 2606"/>
                <a:gd name="T57" fmla="*/ 904 h 3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06" h="3167">
                  <a:moveTo>
                    <a:pt x="1812" y="0"/>
                  </a:moveTo>
                  <a:cubicBezTo>
                    <a:pt x="451" y="0"/>
                    <a:pt x="451" y="0"/>
                    <a:pt x="451" y="0"/>
                  </a:cubicBezTo>
                  <a:cubicBezTo>
                    <a:pt x="226" y="0"/>
                    <a:pt x="24" y="193"/>
                    <a:pt x="0" y="409"/>
                  </a:cubicBezTo>
                  <a:cubicBezTo>
                    <a:pt x="0" y="664"/>
                    <a:pt x="0" y="664"/>
                    <a:pt x="0" y="664"/>
                  </a:cubicBezTo>
                  <a:cubicBezTo>
                    <a:pt x="0" y="664"/>
                    <a:pt x="0" y="664"/>
                    <a:pt x="0" y="664"/>
                  </a:cubicBezTo>
                  <a:cubicBezTo>
                    <a:pt x="0" y="818"/>
                    <a:pt x="0" y="818"/>
                    <a:pt x="0" y="818"/>
                  </a:cubicBezTo>
                  <a:cubicBezTo>
                    <a:pt x="75" y="760"/>
                    <a:pt x="148" y="725"/>
                    <a:pt x="243" y="692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333"/>
                    <a:pt x="332" y="226"/>
                    <a:pt x="452" y="226"/>
                  </a:cubicBezTo>
                  <a:cubicBezTo>
                    <a:pt x="1586" y="226"/>
                    <a:pt x="1586" y="226"/>
                    <a:pt x="1586" y="226"/>
                  </a:cubicBezTo>
                  <a:cubicBezTo>
                    <a:pt x="1585" y="486"/>
                    <a:pt x="1586" y="681"/>
                    <a:pt x="1586" y="681"/>
                  </a:cubicBezTo>
                  <a:cubicBezTo>
                    <a:pt x="1586" y="916"/>
                    <a:pt x="1798" y="1131"/>
                    <a:pt x="2040" y="1131"/>
                  </a:cubicBezTo>
                  <a:cubicBezTo>
                    <a:pt x="2380" y="1131"/>
                    <a:pt x="2380" y="1131"/>
                    <a:pt x="2380" y="1131"/>
                  </a:cubicBezTo>
                  <a:cubicBezTo>
                    <a:pt x="2380" y="2714"/>
                    <a:pt x="2380" y="2714"/>
                    <a:pt x="2380" y="2714"/>
                  </a:cubicBezTo>
                  <a:cubicBezTo>
                    <a:pt x="2380" y="2829"/>
                    <a:pt x="2272" y="2940"/>
                    <a:pt x="2153" y="2940"/>
                  </a:cubicBezTo>
                  <a:cubicBezTo>
                    <a:pt x="1745" y="2940"/>
                    <a:pt x="1745" y="2940"/>
                    <a:pt x="1745" y="2940"/>
                  </a:cubicBezTo>
                  <a:cubicBezTo>
                    <a:pt x="1745" y="2986"/>
                    <a:pt x="1745" y="2985"/>
                    <a:pt x="1745" y="3012"/>
                  </a:cubicBezTo>
                  <a:cubicBezTo>
                    <a:pt x="1745" y="3167"/>
                    <a:pt x="1745" y="3167"/>
                    <a:pt x="1745" y="3167"/>
                  </a:cubicBezTo>
                  <a:cubicBezTo>
                    <a:pt x="2153" y="3167"/>
                    <a:pt x="2153" y="3167"/>
                    <a:pt x="2153" y="3167"/>
                  </a:cubicBezTo>
                  <a:cubicBezTo>
                    <a:pt x="2392" y="3167"/>
                    <a:pt x="2606" y="2947"/>
                    <a:pt x="2606" y="2714"/>
                  </a:cubicBezTo>
                  <a:cubicBezTo>
                    <a:pt x="2606" y="908"/>
                    <a:pt x="2606" y="908"/>
                    <a:pt x="2606" y="908"/>
                  </a:cubicBezTo>
                  <a:lnTo>
                    <a:pt x="1812" y="0"/>
                  </a:lnTo>
                  <a:close/>
                  <a:moveTo>
                    <a:pt x="2039" y="904"/>
                  </a:moveTo>
                  <a:cubicBezTo>
                    <a:pt x="1919" y="904"/>
                    <a:pt x="1813" y="685"/>
                    <a:pt x="1813" y="567"/>
                  </a:cubicBezTo>
                  <a:cubicBezTo>
                    <a:pt x="1813" y="229"/>
                    <a:pt x="1813" y="229"/>
                    <a:pt x="1813" y="229"/>
                  </a:cubicBezTo>
                  <a:cubicBezTo>
                    <a:pt x="2379" y="904"/>
                    <a:pt x="2379" y="904"/>
                    <a:pt x="2379" y="904"/>
                  </a:cubicBezTo>
                  <a:lnTo>
                    <a:pt x="2039" y="904"/>
                  </a:lnTo>
                  <a:close/>
                  <a:moveTo>
                    <a:pt x="2039" y="904"/>
                  </a:moveTo>
                  <a:cubicBezTo>
                    <a:pt x="2039" y="904"/>
                    <a:pt x="2039" y="904"/>
                    <a:pt x="2039" y="90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952E3C7-81E5-A2C6-AA55-573E02C8F4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1100" y="-644526"/>
              <a:ext cx="517525" cy="560388"/>
            </a:xfrm>
            <a:custGeom>
              <a:avLst/>
              <a:gdLst>
                <a:gd name="T0" fmla="*/ 2201 w 2361"/>
                <a:gd name="T1" fmla="*/ 1991 h 2549"/>
                <a:gd name="T2" fmla="*/ 1607 w 2361"/>
                <a:gd name="T3" fmla="*/ 1662 h 2549"/>
                <a:gd name="T4" fmla="*/ 1888 w 2361"/>
                <a:gd name="T5" fmla="*/ 956 h 2549"/>
                <a:gd name="T6" fmla="*/ 1888 w 2361"/>
                <a:gd name="T7" fmla="*/ 558 h 2549"/>
                <a:gd name="T8" fmla="*/ 1185 w 2361"/>
                <a:gd name="T9" fmla="*/ 0 h 2549"/>
                <a:gd name="T10" fmla="*/ 473 w 2361"/>
                <a:gd name="T11" fmla="*/ 558 h 2549"/>
                <a:gd name="T12" fmla="*/ 473 w 2361"/>
                <a:gd name="T13" fmla="*/ 956 h 2549"/>
                <a:gd name="T14" fmla="*/ 770 w 2361"/>
                <a:gd name="T15" fmla="*/ 1661 h 2549"/>
                <a:gd name="T16" fmla="*/ 160 w 2361"/>
                <a:gd name="T17" fmla="*/ 1991 h 2549"/>
                <a:gd name="T18" fmla="*/ 1 w 2361"/>
                <a:gd name="T19" fmla="*/ 2150 h 2549"/>
                <a:gd name="T20" fmla="*/ 1 w 2361"/>
                <a:gd name="T21" fmla="*/ 2390 h 2549"/>
                <a:gd name="T22" fmla="*/ 47 w 2361"/>
                <a:gd name="T23" fmla="*/ 2502 h 2549"/>
                <a:gd name="T24" fmla="*/ 160 w 2361"/>
                <a:gd name="T25" fmla="*/ 2549 h 2549"/>
                <a:gd name="T26" fmla="*/ 2201 w 2361"/>
                <a:gd name="T27" fmla="*/ 2549 h 2549"/>
                <a:gd name="T28" fmla="*/ 2314 w 2361"/>
                <a:gd name="T29" fmla="*/ 2502 h 2549"/>
                <a:gd name="T30" fmla="*/ 2361 w 2361"/>
                <a:gd name="T31" fmla="*/ 2390 h 2549"/>
                <a:gd name="T32" fmla="*/ 2361 w 2361"/>
                <a:gd name="T33" fmla="*/ 2150 h 2549"/>
                <a:gd name="T34" fmla="*/ 2201 w 2361"/>
                <a:gd name="T35" fmla="*/ 1991 h 2549"/>
                <a:gd name="T36" fmla="*/ 189 w 2361"/>
                <a:gd name="T37" fmla="*/ 2360 h 2549"/>
                <a:gd name="T38" fmla="*/ 189 w 2361"/>
                <a:gd name="T39" fmla="*/ 2192 h 2549"/>
                <a:gd name="T40" fmla="*/ 237 w 2361"/>
                <a:gd name="T41" fmla="*/ 2163 h 2549"/>
                <a:gd name="T42" fmla="*/ 250 w 2361"/>
                <a:gd name="T43" fmla="*/ 2157 h 2549"/>
                <a:gd name="T44" fmla="*/ 859 w 2361"/>
                <a:gd name="T45" fmla="*/ 1826 h 2549"/>
                <a:gd name="T46" fmla="*/ 958 w 2361"/>
                <a:gd name="T47" fmla="*/ 1678 h 2549"/>
                <a:gd name="T48" fmla="*/ 888 w 2361"/>
                <a:gd name="T49" fmla="*/ 1514 h 2549"/>
                <a:gd name="T50" fmla="*/ 661 w 2361"/>
                <a:gd name="T51" fmla="*/ 956 h 2549"/>
                <a:gd name="T52" fmla="*/ 661 w 2361"/>
                <a:gd name="T53" fmla="*/ 558 h 2549"/>
                <a:gd name="T54" fmla="*/ 1185 w 2361"/>
                <a:gd name="T55" fmla="*/ 189 h 2549"/>
                <a:gd name="T56" fmla="*/ 1699 w 2361"/>
                <a:gd name="T57" fmla="*/ 558 h 2549"/>
                <a:gd name="T58" fmla="*/ 1699 w 2361"/>
                <a:gd name="T59" fmla="*/ 956 h 2549"/>
                <a:gd name="T60" fmla="*/ 1490 w 2361"/>
                <a:gd name="T61" fmla="*/ 1514 h 2549"/>
                <a:gd name="T62" fmla="*/ 1419 w 2361"/>
                <a:gd name="T63" fmla="*/ 1678 h 2549"/>
                <a:gd name="T64" fmla="*/ 1517 w 2361"/>
                <a:gd name="T65" fmla="*/ 1828 h 2549"/>
                <a:gd name="T66" fmla="*/ 2111 w 2361"/>
                <a:gd name="T67" fmla="*/ 2157 h 2549"/>
                <a:gd name="T68" fmla="*/ 2128 w 2361"/>
                <a:gd name="T69" fmla="*/ 2165 h 2549"/>
                <a:gd name="T70" fmla="*/ 2172 w 2361"/>
                <a:gd name="T71" fmla="*/ 2189 h 2549"/>
                <a:gd name="T72" fmla="*/ 2172 w 2361"/>
                <a:gd name="T73" fmla="*/ 2360 h 2549"/>
                <a:gd name="T74" fmla="*/ 189 w 2361"/>
                <a:gd name="T75" fmla="*/ 2360 h 2549"/>
                <a:gd name="T76" fmla="*/ 189 w 2361"/>
                <a:gd name="T77" fmla="*/ 2360 h 2549"/>
                <a:gd name="T78" fmla="*/ 189 w 2361"/>
                <a:gd name="T79" fmla="*/ 2360 h 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1" h="2549">
                  <a:moveTo>
                    <a:pt x="2201" y="1991"/>
                  </a:moveTo>
                  <a:cubicBezTo>
                    <a:pt x="1607" y="1662"/>
                    <a:pt x="1607" y="1662"/>
                    <a:pt x="1607" y="1662"/>
                  </a:cubicBezTo>
                  <a:cubicBezTo>
                    <a:pt x="1828" y="1489"/>
                    <a:pt x="1888" y="1147"/>
                    <a:pt x="1888" y="956"/>
                  </a:cubicBezTo>
                  <a:cubicBezTo>
                    <a:pt x="1888" y="558"/>
                    <a:pt x="1888" y="558"/>
                    <a:pt x="1888" y="558"/>
                  </a:cubicBezTo>
                  <a:cubicBezTo>
                    <a:pt x="1888" y="294"/>
                    <a:pt x="1537" y="0"/>
                    <a:pt x="1185" y="0"/>
                  </a:cubicBezTo>
                  <a:cubicBezTo>
                    <a:pt x="832" y="0"/>
                    <a:pt x="473" y="294"/>
                    <a:pt x="473" y="558"/>
                  </a:cubicBezTo>
                  <a:cubicBezTo>
                    <a:pt x="473" y="956"/>
                    <a:pt x="473" y="956"/>
                    <a:pt x="473" y="956"/>
                  </a:cubicBezTo>
                  <a:cubicBezTo>
                    <a:pt x="473" y="1130"/>
                    <a:pt x="546" y="1482"/>
                    <a:pt x="770" y="1661"/>
                  </a:cubicBezTo>
                  <a:cubicBezTo>
                    <a:pt x="160" y="1991"/>
                    <a:pt x="160" y="1991"/>
                    <a:pt x="160" y="1991"/>
                  </a:cubicBezTo>
                  <a:cubicBezTo>
                    <a:pt x="160" y="1991"/>
                    <a:pt x="1" y="2062"/>
                    <a:pt x="1" y="2150"/>
                  </a:cubicBezTo>
                  <a:cubicBezTo>
                    <a:pt x="1" y="2390"/>
                    <a:pt x="1" y="2390"/>
                    <a:pt x="1" y="2390"/>
                  </a:cubicBezTo>
                  <a:cubicBezTo>
                    <a:pt x="0" y="2432"/>
                    <a:pt x="17" y="2472"/>
                    <a:pt x="47" y="2502"/>
                  </a:cubicBezTo>
                  <a:cubicBezTo>
                    <a:pt x="77" y="2532"/>
                    <a:pt x="117" y="2549"/>
                    <a:pt x="160" y="2549"/>
                  </a:cubicBezTo>
                  <a:cubicBezTo>
                    <a:pt x="2201" y="2549"/>
                    <a:pt x="2201" y="2549"/>
                    <a:pt x="2201" y="2549"/>
                  </a:cubicBezTo>
                  <a:cubicBezTo>
                    <a:pt x="2244" y="2549"/>
                    <a:pt x="2284" y="2532"/>
                    <a:pt x="2314" y="2502"/>
                  </a:cubicBezTo>
                  <a:cubicBezTo>
                    <a:pt x="2344" y="2472"/>
                    <a:pt x="2361" y="2432"/>
                    <a:pt x="2361" y="2390"/>
                  </a:cubicBezTo>
                  <a:cubicBezTo>
                    <a:pt x="2361" y="2150"/>
                    <a:pt x="2361" y="2150"/>
                    <a:pt x="2361" y="2150"/>
                  </a:cubicBezTo>
                  <a:cubicBezTo>
                    <a:pt x="2361" y="2057"/>
                    <a:pt x="2201" y="1991"/>
                    <a:pt x="2201" y="1991"/>
                  </a:cubicBezTo>
                  <a:close/>
                  <a:moveTo>
                    <a:pt x="189" y="2360"/>
                  </a:moveTo>
                  <a:cubicBezTo>
                    <a:pt x="189" y="2192"/>
                    <a:pt x="189" y="2192"/>
                    <a:pt x="189" y="2192"/>
                  </a:cubicBezTo>
                  <a:cubicBezTo>
                    <a:pt x="204" y="2181"/>
                    <a:pt x="220" y="2171"/>
                    <a:pt x="237" y="2163"/>
                  </a:cubicBezTo>
                  <a:cubicBezTo>
                    <a:pt x="241" y="2161"/>
                    <a:pt x="245" y="2159"/>
                    <a:pt x="250" y="2157"/>
                  </a:cubicBezTo>
                  <a:cubicBezTo>
                    <a:pt x="859" y="1826"/>
                    <a:pt x="859" y="1826"/>
                    <a:pt x="859" y="1826"/>
                  </a:cubicBezTo>
                  <a:cubicBezTo>
                    <a:pt x="915" y="1796"/>
                    <a:pt x="952" y="1741"/>
                    <a:pt x="958" y="1678"/>
                  </a:cubicBezTo>
                  <a:cubicBezTo>
                    <a:pt x="963" y="1615"/>
                    <a:pt x="937" y="1553"/>
                    <a:pt x="888" y="1514"/>
                  </a:cubicBezTo>
                  <a:cubicBezTo>
                    <a:pt x="729" y="1387"/>
                    <a:pt x="661" y="1106"/>
                    <a:pt x="661" y="956"/>
                  </a:cubicBezTo>
                  <a:cubicBezTo>
                    <a:pt x="661" y="558"/>
                    <a:pt x="661" y="558"/>
                    <a:pt x="661" y="558"/>
                  </a:cubicBezTo>
                  <a:cubicBezTo>
                    <a:pt x="661" y="422"/>
                    <a:pt x="917" y="189"/>
                    <a:pt x="1185" y="189"/>
                  </a:cubicBezTo>
                  <a:cubicBezTo>
                    <a:pt x="1457" y="189"/>
                    <a:pt x="1699" y="419"/>
                    <a:pt x="1699" y="558"/>
                  </a:cubicBezTo>
                  <a:cubicBezTo>
                    <a:pt x="1699" y="956"/>
                    <a:pt x="1699" y="956"/>
                    <a:pt x="1699" y="956"/>
                  </a:cubicBezTo>
                  <a:cubicBezTo>
                    <a:pt x="1699" y="1104"/>
                    <a:pt x="1653" y="1386"/>
                    <a:pt x="1490" y="1514"/>
                  </a:cubicBezTo>
                  <a:cubicBezTo>
                    <a:pt x="1440" y="1553"/>
                    <a:pt x="1414" y="1615"/>
                    <a:pt x="1419" y="1678"/>
                  </a:cubicBezTo>
                  <a:cubicBezTo>
                    <a:pt x="1424" y="1741"/>
                    <a:pt x="1461" y="1797"/>
                    <a:pt x="1517" y="1828"/>
                  </a:cubicBezTo>
                  <a:cubicBezTo>
                    <a:pt x="2111" y="2157"/>
                    <a:pt x="2111" y="2157"/>
                    <a:pt x="2111" y="2157"/>
                  </a:cubicBezTo>
                  <a:cubicBezTo>
                    <a:pt x="2116" y="2160"/>
                    <a:pt x="2123" y="2163"/>
                    <a:pt x="2128" y="2165"/>
                  </a:cubicBezTo>
                  <a:cubicBezTo>
                    <a:pt x="2144" y="2172"/>
                    <a:pt x="2158" y="2180"/>
                    <a:pt x="2172" y="2189"/>
                  </a:cubicBezTo>
                  <a:cubicBezTo>
                    <a:pt x="2172" y="2360"/>
                    <a:pt x="2172" y="2360"/>
                    <a:pt x="2172" y="2360"/>
                  </a:cubicBezTo>
                  <a:cubicBezTo>
                    <a:pt x="189" y="2360"/>
                    <a:pt x="189" y="2360"/>
                    <a:pt x="189" y="2360"/>
                  </a:cubicBezTo>
                  <a:close/>
                  <a:moveTo>
                    <a:pt x="189" y="2360"/>
                  </a:moveTo>
                  <a:cubicBezTo>
                    <a:pt x="189" y="2360"/>
                    <a:pt x="189" y="2360"/>
                    <a:pt x="189" y="236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F7F63D95-17A1-9481-0C03-E3EDFDF4FF59}"/>
              </a:ext>
            </a:extLst>
          </p:cNvPr>
          <p:cNvSpPr>
            <a:spLocks noEditPoints="1"/>
          </p:cNvSpPr>
          <p:nvPr/>
        </p:nvSpPr>
        <p:spPr bwMode="auto">
          <a:xfrm>
            <a:off x="5430466" y="1945729"/>
            <a:ext cx="816640" cy="816640"/>
          </a:xfrm>
          <a:custGeom>
            <a:avLst/>
            <a:gdLst>
              <a:gd name="T0" fmla="*/ 2204 w 2599"/>
              <a:gd name="T1" fmla="*/ 392 h 2595"/>
              <a:gd name="T2" fmla="*/ 1893 w 2599"/>
              <a:gd name="T3" fmla="*/ 233 h 2595"/>
              <a:gd name="T4" fmla="*/ 772 w 2599"/>
              <a:gd name="T5" fmla="*/ 165 h 2595"/>
              <a:gd name="T6" fmla="*/ 100 w 2599"/>
              <a:gd name="T7" fmla="*/ 838 h 2595"/>
              <a:gd name="T8" fmla="*/ 100 w 2599"/>
              <a:gd name="T9" fmla="*/ 1822 h 2595"/>
              <a:gd name="T10" fmla="*/ 772 w 2599"/>
              <a:gd name="T11" fmla="*/ 2495 h 2595"/>
              <a:gd name="T12" fmla="*/ 1757 w 2599"/>
              <a:gd name="T13" fmla="*/ 2495 h 2595"/>
              <a:gd name="T14" fmla="*/ 2430 w 2599"/>
              <a:gd name="T15" fmla="*/ 1822 h 2595"/>
              <a:gd name="T16" fmla="*/ 2364 w 2599"/>
              <a:gd name="T17" fmla="*/ 705 h 2595"/>
              <a:gd name="T18" fmla="*/ 1976 w 2599"/>
              <a:gd name="T19" fmla="*/ 1081 h 2595"/>
              <a:gd name="T20" fmla="*/ 2024 w 2599"/>
              <a:gd name="T21" fmla="*/ 1330 h 2595"/>
              <a:gd name="T22" fmla="*/ 1265 w 2599"/>
              <a:gd name="T23" fmla="*/ 2089 h 2595"/>
              <a:gd name="T24" fmla="*/ 506 w 2599"/>
              <a:gd name="T25" fmla="*/ 1330 h 2595"/>
              <a:gd name="T26" fmla="*/ 1265 w 2599"/>
              <a:gd name="T27" fmla="*/ 571 h 2595"/>
              <a:gd name="T28" fmla="*/ 1512 w 2599"/>
              <a:gd name="T29" fmla="*/ 613 h 2595"/>
              <a:gd name="T30" fmla="*/ 1523 w 2599"/>
              <a:gd name="T31" fmla="*/ 970 h 2595"/>
              <a:gd name="T32" fmla="*/ 822 w 2599"/>
              <a:gd name="T33" fmla="*/ 1329 h 2595"/>
              <a:gd name="T34" fmla="*/ 1707 w 2599"/>
              <a:gd name="T35" fmla="*/ 1329 h 2595"/>
              <a:gd name="T36" fmla="*/ 1669 w 2599"/>
              <a:gd name="T37" fmla="*/ 1014 h 2595"/>
              <a:gd name="T38" fmla="*/ 1580 w 2599"/>
              <a:gd name="T39" fmla="*/ 1330 h 2595"/>
              <a:gd name="T40" fmla="*/ 949 w 2599"/>
              <a:gd name="T41" fmla="*/ 1330 h 2595"/>
              <a:gd name="T42" fmla="*/ 1439 w 2599"/>
              <a:gd name="T43" fmla="*/ 1066 h 2595"/>
              <a:gd name="T44" fmla="*/ 1264 w 2599"/>
              <a:gd name="T45" fmla="*/ 1203 h 2595"/>
              <a:gd name="T46" fmla="*/ 1264 w 2599"/>
              <a:gd name="T47" fmla="*/ 1457 h 2595"/>
              <a:gd name="T48" fmla="*/ 1387 w 2599"/>
              <a:gd name="T49" fmla="*/ 1297 h 2595"/>
              <a:gd name="T50" fmla="*/ 1580 w 2599"/>
              <a:gd name="T51" fmla="*/ 1330 h 2595"/>
              <a:gd name="T52" fmla="*/ 1802 w 2599"/>
              <a:gd name="T53" fmla="*/ 502 h 2595"/>
              <a:gd name="T54" fmla="*/ 1916 w 2599"/>
              <a:gd name="T55" fmla="*/ 588 h 2595"/>
              <a:gd name="T56" fmla="*/ 1750 w 2599"/>
              <a:gd name="T57" fmla="*/ 555 h 2595"/>
              <a:gd name="T58" fmla="*/ 1682 w 2599"/>
              <a:gd name="T59" fmla="*/ 816 h 2595"/>
              <a:gd name="T60" fmla="*/ 1750 w 2599"/>
              <a:gd name="T61" fmla="*/ 555 h 2595"/>
              <a:gd name="T62" fmla="*/ 1936 w 2599"/>
              <a:gd name="T63" fmla="*/ 943 h 2595"/>
              <a:gd name="T64" fmla="*/ 1881 w 2599"/>
              <a:gd name="T65" fmla="*/ 802 h 2595"/>
              <a:gd name="T66" fmla="*/ 2021 w 2599"/>
              <a:gd name="T67" fmla="*/ 861 h 2595"/>
              <a:gd name="T68" fmla="*/ 1935 w 2599"/>
              <a:gd name="T69" fmla="*/ 749 h 2595"/>
              <a:gd name="T70" fmla="*/ 2177 w 2599"/>
              <a:gd name="T71" fmla="*/ 710 h 2595"/>
              <a:gd name="T72" fmla="*/ 2232 w 2599"/>
              <a:gd name="T73" fmla="*/ 656 h 2595"/>
              <a:gd name="T74" fmla="*/ 2159 w 2599"/>
              <a:gd name="T75" fmla="*/ 528 h 2595"/>
              <a:gd name="T76" fmla="*/ 2341 w 2599"/>
              <a:gd name="T77" fmla="*/ 551 h 2595"/>
              <a:gd name="T78" fmla="*/ 2081 w 2599"/>
              <a:gd name="T79" fmla="*/ 424 h 2595"/>
              <a:gd name="T80" fmla="*/ 1928 w 2599"/>
              <a:gd name="T81" fmla="*/ 376 h 2595"/>
              <a:gd name="T82" fmla="*/ 2081 w 2599"/>
              <a:gd name="T83" fmla="*/ 424 h 2595"/>
              <a:gd name="T84" fmla="*/ 2069 w 2599"/>
              <a:gd name="T85" fmla="*/ 2134 h 2595"/>
              <a:gd name="T86" fmla="*/ 460 w 2599"/>
              <a:gd name="T87" fmla="*/ 2134 h 2595"/>
              <a:gd name="T88" fmla="*/ 460 w 2599"/>
              <a:gd name="T89" fmla="*/ 525 h 2595"/>
              <a:gd name="T90" fmla="*/ 1800 w 2599"/>
              <a:gd name="T91" fmla="*/ 325 h 2595"/>
              <a:gd name="T92" fmla="*/ 1265 w 2599"/>
              <a:gd name="T93" fmla="*/ 444 h 2595"/>
              <a:gd name="T94" fmla="*/ 380 w 2599"/>
              <a:gd name="T95" fmla="*/ 1329 h 2595"/>
              <a:gd name="T96" fmla="*/ 1265 w 2599"/>
              <a:gd name="T97" fmla="*/ 2214 h 2595"/>
              <a:gd name="T98" fmla="*/ 2150 w 2599"/>
              <a:gd name="T99" fmla="*/ 1329 h 2595"/>
              <a:gd name="T100" fmla="*/ 2269 w 2599"/>
              <a:gd name="T101" fmla="*/ 796 h 2595"/>
              <a:gd name="T102" fmla="*/ 2403 w 2599"/>
              <a:gd name="T103" fmla="*/ 1330 h 2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99" h="2595">
                <a:moveTo>
                  <a:pt x="2599" y="477"/>
                </a:moveTo>
                <a:cubicBezTo>
                  <a:pt x="2204" y="392"/>
                  <a:pt x="2204" y="392"/>
                  <a:pt x="2204" y="392"/>
                </a:cubicBezTo>
                <a:cubicBezTo>
                  <a:pt x="2126" y="0"/>
                  <a:pt x="2126" y="0"/>
                  <a:pt x="2126" y="0"/>
                </a:cubicBezTo>
                <a:cubicBezTo>
                  <a:pt x="1893" y="233"/>
                  <a:pt x="1893" y="233"/>
                  <a:pt x="1893" y="233"/>
                </a:cubicBezTo>
                <a:cubicBezTo>
                  <a:pt x="1703" y="123"/>
                  <a:pt x="1487" y="65"/>
                  <a:pt x="1265" y="65"/>
                </a:cubicBezTo>
                <a:cubicBezTo>
                  <a:pt x="1094" y="65"/>
                  <a:pt x="928" y="99"/>
                  <a:pt x="772" y="165"/>
                </a:cubicBezTo>
                <a:cubicBezTo>
                  <a:pt x="622" y="228"/>
                  <a:pt x="487" y="320"/>
                  <a:pt x="371" y="436"/>
                </a:cubicBezTo>
                <a:cubicBezTo>
                  <a:pt x="254" y="552"/>
                  <a:pt x="163" y="687"/>
                  <a:pt x="100" y="838"/>
                </a:cubicBezTo>
                <a:cubicBezTo>
                  <a:pt x="34" y="994"/>
                  <a:pt x="0" y="1159"/>
                  <a:pt x="0" y="1330"/>
                </a:cubicBezTo>
                <a:cubicBezTo>
                  <a:pt x="0" y="1500"/>
                  <a:pt x="34" y="1666"/>
                  <a:pt x="100" y="1822"/>
                </a:cubicBezTo>
                <a:cubicBezTo>
                  <a:pt x="163" y="1973"/>
                  <a:pt x="254" y="2108"/>
                  <a:pt x="371" y="2224"/>
                </a:cubicBezTo>
                <a:cubicBezTo>
                  <a:pt x="487" y="2340"/>
                  <a:pt x="622" y="2431"/>
                  <a:pt x="772" y="2495"/>
                </a:cubicBezTo>
                <a:cubicBezTo>
                  <a:pt x="928" y="2561"/>
                  <a:pt x="1094" y="2595"/>
                  <a:pt x="1265" y="2595"/>
                </a:cubicBezTo>
                <a:cubicBezTo>
                  <a:pt x="1435" y="2595"/>
                  <a:pt x="1601" y="2561"/>
                  <a:pt x="1757" y="2495"/>
                </a:cubicBezTo>
                <a:cubicBezTo>
                  <a:pt x="1908" y="2431"/>
                  <a:pt x="2043" y="2340"/>
                  <a:pt x="2159" y="2224"/>
                </a:cubicBezTo>
                <a:cubicBezTo>
                  <a:pt x="2275" y="2108"/>
                  <a:pt x="2366" y="1973"/>
                  <a:pt x="2430" y="1822"/>
                </a:cubicBezTo>
                <a:cubicBezTo>
                  <a:pt x="2496" y="1666"/>
                  <a:pt x="2529" y="1500"/>
                  <a:pt x="2529" y="1330"/>
                </a:cubicBezTo>
                <a:cubicBezTo>
                  <a:pt x="2529" y="1109"/>
                  <a:pt x="2472" y="894"/>
                  <a:pt x="2364" y="705"/>
                </a:cubicBezTo>
                <a:lnTo>
                  <a:pt x="2599" y="477"/>
                </a:lnTo>
                <a:close/>
                <a:moveTo>
                  <a:pt x="1976" y="1081"/>
                </a:moveTo>
                <a:cubicBezTo>
                  <a:pt x="1980" y="1076"/>
                  <a:pt x="1980" y="1076"/>
                  <a:pt x="1980" y="1076"/>
                </a:cubicBezTo>
                <a:cubicBezTo>
                  <a:pt x="2009" y="1157"/>
                  <a:pt x="2024" y="1242"/>
                  <a:pt x="2024" y="1330"/>
                </a:cubicBezTo>
                <a:cubicBezTo>
                  <a:pt x="2024" y="1532"/>
                  <a:pt x="1945" y="1723"/>
                  <a:pt x="1801" y="1866"/>
                </a:cubicBezTo>
                <a:cubicBezTo>
                  <a:pt x="1658" y="2010"/>
                  <a:pt x="1468" y="2089"/>
                  <a:pt x="1265" y="2089"/>
                </a:cubicBezTo>
                <a:cubicBezTo>
                  <a:pt x="1062" y="2089"/>
                  <a:pt x="871" y="2010"/>
                  <a:pt x="728" y="1866"/>
                </a:cubicBezTo>
                <a:cubicBezTo>
                  <a:pt x="585" y="1723"/>
                  <a:pt x="506" y="1532"/>
                  <a:pt x="506" y="1330"/>
                </a:cubicBezTo>
                <a:cubicBezTo>
                  <a:pt x="506" y="1127"/>
                  <a:pt x="585" y="936"/>
                  <a:pt x="728" y="793"/>
                </a:cubicBezTo>
                <a:cubicBezTo>
                  <a:pt x="871" y="650"/>
                  <a:pt x="1062" y="571"/>
                  <a:pt x="1265" y="571"/>
                </a:cubicBezTo>
                <a:cubicBezTo>
                  <a:pt x="1351" y="571"/>
                  <a:pt x="1434" y="585"/>
                  <a:pt x="1513" y="612"/>
                </a:cubicBezTo>
                <a:cubicBezTo>
                  <a:pt x="1512" y="613"/>
                  <a:pt x="1512" y="613"/>
                  <a:pt x="1512" y="613"/>
                </a:cubicBezTo>
                <a:cubicBezTo>
                  <a:pt x="1574" y="920"/>
                  <a:pt x="1574" y="920"/>
                  <a:pt x="1574" y="920"/>
                </a:cubicBezTo>
                <a:cubicBezTo>
                  <a:pt x="1523" y="970"/>
                  <a:pt x="1523" y="970"/>
                  <a:pt x="1523" y="970"/>
                </a:cubicBezTo>
                <a:cubicBezTo>
                  <a:pt x="1450" y="918"/>
                  <a:pt x="1361" y="887"/>
                  <a:pt x="1265" y="887"/>
                </a:cubicBezTo>
                <a:cubicBezTo>
                  <a:pt x="1021" y="887"/>
                  <a:pt x="822" y="1085"/>
                  <a:pt x="822" y="1329"/>
                </a:cubicBezTo>
                <a:cubicBezTo>
                  <a:pt x="822" y="1573"/>
                  <a:pt x="1020" y="1772"/>
                  <a:pt x="1265" y="1772"/>
                </a:cubicBezTo>
                <a:cubicBezTo>
                  <a:pt x="1509" y="1772"/>
                  <a:pt x="1707" y="1573"/>
                  <a:pt x="1707" y="1329"/>
                </a:cubicBezTo>
                <a:cubicBezTo>
                  <a:pt x="1707" y="1230"/>
                  <a:pt x="1675" y="1139"/>
                  <a:pt x="1619" y="1065"/>
                </a:cubicBezTo>
                <a:cubicBezTo>
                  <a:pt x="1669" y="1014"/>
                  <a:pt x="1669" y="1014"/>
                  <a:pt x="1669" y="1014"/>
                </a:cubicBezTo>
                <a:lnTo>
                  <a:pt x="1976" y="1081"/>
                </a:lnTo>
                <a:close/>
                <a:moveTo>
                  <a:pt x="1580" y="1330"/>
                </a:moveTo>
                <a:cubicBezTo>
                  <a:pt x="1580" y="1504"/>
                  <a:pt x="1439" y="1645"/>
                  <a:pt x="1265" y="1645"/>
                </a:cubicBezTo>
                <a:cubicBezTo>
                  <a:pt x="1091" y="1645"/>
                  <a:pt x="949" y="1504"/>
                  <a:pt x="949" y="1330"/>
                </a:cubicBezTo>
                <a:cubicBezTo>
                  <a:pt x="949" y="1156"/>
                  <a:pt x="1091" y="1014"/>
                  <a:pt x="1265" y="1014"/>
                </a:cubicBezTo>
                <a:cubicBezTo>
                  <a:pt x="1329" y="1014"/>
                  <a:pt x="1389" y="1033"/>
                  <a:pt x="1439" y="1066"/>
                </a:cubicBezTo>
                <a:cubicBezTo>
                  <a:pt x="1297" y="1208"/>
                  <a:pt x="1297" y="1208"/>
                  <a:pt x="1297" y="1208"/>
                </a:cubicBezTo>
                <a:cubicBezTo>
                  <a:pt x="1287" y="1205"/>
                  <a:pt x="1276" y="1203"/>
                  <a:pt x="1264" y="1203"/>
                </a:cubicBezTo>
                <a:cubicBezTo>
                  <a:pt x="1195" y="1203"/>
                  <a:pt x="1138" y="1260"/>
                  <a:pt x="1138" y="1330"/>
                </a:cubicBezTo>
                <a:cubicBezTo>
                  <a:pt x="1138" y="1400"/>
                  <a:pt x="1194" y="1457"/>
                  <a:pt x="1264" y="1457"/>
                </a:cubicBezTo>
                <a:cubicBezTo>
                  <a:pt x="1334" y="1457"/>
                  <a:pt x="1391" y="1399"/>
                  <a:pt x="1391" y="1330"/>
                </a:cubicBezTo>
                <a:cubicBezTo>
                  <a:pt x="1391" y="1318"/>
                  <a:pt x="1390" y="1307"/>
                  <a:pt x="1387" y="1297"/>
                </a:cubicBezTo>
                <a:cubicBezTo>
                  <a:pt x="1528" y="1155"/>
                  <a:pt x="1528" y="1155"/>
                  <a:pt x="1528" y="1155"/>
                </a:cubicBezTo>
                <a:cubicBezTo>
                  <a:pt x="1561" y="1205"/>
                  <a:pt x="1580" y="1265"/>
                  <a:pt x="1580" y="1330"/>
                </a:cubicBezTo>
                <a:close/>
                <a:moveTo>
                  <a:pt x="1841" y="661"/>
                </a:moveTo>
                <a:cubicBezTo>
                  <a:pt x="1802" y="502"/>
                  <a:pt x="1802" y="502"/>
                  <a:pt x="1802" y="502"/>
                </a:cubicBezTo>
                <a:cubicBezTo>
                  <a:pt x="1876" y="428"/>
                  <a:pt x="1876" y="428"/>
                  <a:pt x="1876" y="428"/>
                </a:cubicBezTo>
                <a:cubicBezTo>
                  <a:pt x="1916" y="588"/>
                  <a:pt x="1916" y="588"/>
                  <a:pt x="1916" y="588"/>
                </a:cubicBezTo>
                <a:lnTo>
                  <a:pt x="1841" y="661"/>
                </a:lnTo>
                <a:close/>
                <a:moveTo>
                  <a:pt x="1750" y="555"/>
                </a:moveTo>
                <a:cubicBezTo>
                  <a:pt x="1789" y="712"/>
                  <a:pt x="1789" y="712"/>
                  <a:pt x="1789" y="712"/>
                </a:cubicBezTo>
                <a:cubicBezTo>
                  <a:pt x="1682" y="816"/>
                  <a:pt x="1682" y="816"/>
                  <a:pt x="1682" y="816"/>
                </a:cubicBezTo>
                <a:cubicBezTo>
                  <a:pt x="1649" y="655"/>
                  <a:pt x="1649" y="655"/>
                  <a:pt x="1649" y="655"/>
                </a:cubicBezTo>
                <a:lnTo>
                  <a:pt x="1750" y="555"/>
                </a:lnTo>
                <a:close/>
                <a:moveTo>
                  <a:pt x="2021" y="861"/>
                </a:moveTo>
                <a:cubicBezTo>
                  <a:pt x="1936" y="943"/>
                  <a:pt x="1936" y="943"/>
                  <a:pt x="1936" y="943"/>
                </a:cubicBezTo>
                <a:cubicBezTo>
                  <a:pt x="1775" y="908"/>
                  <a:pt x="1775" y="908"/>
                  <a:pt x="1775" y="908"/>
                </a:cubicBezTo>
                <a:cubicBezTo>
                  <a:pt x="1881" y="802"/>
                  <a:pt x="1881" y="802"/>
                  <a:pt x="1881" y="802"/>
                </a:cubicBezTo>
                <a:cubicBezTo>
                  <a:pt x="2047" y="835"/>
                  <a:pt x="2047" y="835"/>
                  <a:pt x="2047" y="835"/>
                </a:cubicBezTo>
                <a:lnTo>
                  <a:pt x="2021" y="861"/>
                </a:lnTo>
                <a:close/>
                <a:moveTo>
                  <a:pt x="2102" y="782"/>
                </a:moveTo>
                <a:cubicBezTo>
                  <a:pt x="1935" y="749"/>
                  <a:pt x="1935" y="749"/>
                  <a:pt x="1935" y="749"/>
                </a:cubicBezTo>
                <a:cubicBezTo>
                  <a:pt x="2008" y="676"/>
                  <a:pt x="2008" y="676"/>
                  <a:pt x="2008" y="676"/>
                </a:cubicBezTo>
                <a:cubicBezTo>
                  <a:pt x="2177" y="710"/>
                  <a:pt x="2177" y="710"/>
                  <a:pt x="2177" y="710"/>
                </a:cubicBezTo>
                <a:lnTo>
                  <a:pt x="2102" y="782"/>
                </a:lnTo>
                <a:close/>
                <a:moveTo>
                  <a:pt x="2232" y="656"/>
                </a:moveTo>
                <a:cubicBezTo>
                  <a:pt x="2062" y="622"/>
                  <a:pt x="2062" y="622"/>
                  <a:pt x="2062" y="622"/>
                </a:cubicBezTo>
                <a:cubicBezTo>
                  <a:pt x="2159" y="528"/>
                  <a:pt x="2159" y="528"/>
                  <a:pt x="2159" y="528"/>
                </a:cubicBezTo>
                <a:cubicBezTo>
                  <a:pt x="2174" y="515"/>
                  <a:pt x="2174" y="515"/>
                  <a:pt x="2174" y="515"/>
                </a:cubicBezTo>
                <a:cubicBezTo>
                  <a:pt x="2341" y="551"/>
                  <a:pt x="2341" y="551"/>
                  <a:pt x="2341" y="551"/>
                </a:cubicBezTo>
                <a:lnTo>
                  <a:pt x="2232" y="656"/>
                </a:lnTo>
                <a:close/>
                <a:moveTo>
                  <a:pt x="2081" y="424"/>
                </a:moveTo>
                <a:cubicBezTo>
                  <a:pt x="1968" y="537"/>
                  <a:pt x="1968" y="537"/>
                  <a:pt x="1968" y="537"/>
                </a:cubicBezTo>
                <a:cubicBezTo>
                  <a:pt x="1928" y="376"/>
                  <a:pt x="1928" y="376"/>
                  <a:pt x="1928" y="376"/>
                </a:cubicBezTo>
                <a:cubicBezTo>
                  <a:pt x="2048" y="256"/>
                  <a:pt x="2048" y="256"/>
                  <a:pt x="2048" y="256"/>
                </a:cubicBezTo>
                <a:lnTo>
                  <a:pt x="2081" y="424"/>
                </a:lnTo>
                <a:close/>
                <a:moveTo>
                  <a:pt x="2403" y="1330"/>
                </a:moveTo>
                <a:cubicBezTo>
                  <a:pt x="2403" y="1634"/>
                  <a:pt x="2284" y="1919"/>
                  <a:pt x="2069" y="2134"/>
                </a:cubicBezTo>
                <a:cubicBezTo>
                  <a:pt x="1854" y="2349"/>
                  <a:pt x="1569" y="2468"/>
                  <a:pt x="1265" y="2468"/>
                </a:cubicBezTo>
                <a:cubicBezTo>
                  <a:pt x="961" y="2468"/>
                  <a:pt x="675" y="2349"/>
                  <a:pt x="460" y="2134"/>
                </a:cubicBezTo>
                <a:cubicBezTo>
                  <a:pt x="245" y="1919"/>
                  <a:pt x="127" y="1634"/>
                  <a:pt x="127" y="1330"/>
                </a:cubicBezTo>
                <a:cubicBezTo>
                  <a:pt x="127" y="1026"/>
                  <a:pt x="245" y="740"/>
                  <a:pt x="460" y="525"/>
                </a:cubicBezTo>
                <a:cubicBezTo>
                  <a:pt x="675" y="310"/>
                  <a:pt x="961" y="191"/>
                  <a:pt x="1265" y="191"/>
                </a:cubicBezTo>
                <a:cubicBezTo>
                  <a:pt x="1454" y="191"/>
                  <a:pt x="1637" y="237"/>
                  <a:pt x="1800" y="325"/>
                </a:cubicBezTo>
                <a:cubicBezTo>
                  <a:pt x="1611" y="515"/>
                  <a:pt x="1611" y="515"/>
                  <a:pt x="1611" y="515"/>
                </a:cubicBezTo>
                <a:cubicBezTo>
                  <a:pt x="1502" y="468"/>
                  <a:pt x="1386" y="444"/>
                  <a:pt x="1265" y="444"/>
                </a:cubicBezTo>
                <a:cubicBezTo>
                  <a:pt x="1028" y="444"/>
                  <a:pt x="806" y="536"/>
                  <a:pt x="639" y="703"/>
                </a:cubicBezTo>
                <a:cubicBezTo>
                  <a:pt x="472" y="870"/>
                  <a:pt x="380" y="1093"/>
                  <a:pt x="380" y="1329"/>
                </a:cubicBezTo>
                <a:cubicBezTo>
                  <a:pt x="380" y="1566"/>
                  <a:pt x="472" y="1788"/>
                  <a:pt x="639" y="1955"/>
                </a:cubicBezTo>
                <a:cubicBezTo>
                  <a:pt x="806" y="2122"/>
                  <a:pt x="1028" y="2214"/>
                  <a:pt x="1265" y="2214"/>
                </a:cubicBezTo>
                <a:cubicBezTo>
                  <a:pt x="1501" y="2214"/>
                  <a:pt x="1724" y="2122"/>
                  <a:pt x="1891" y="1955"/>
                </a:cubicBezTo>
                <a:cubicBezTo>
                  <a:pt x="2058" y="1788"/>
                  <a:pt x="2150" y="1566"/>
                  <a:pt x="2150" y="1329"/>
                </a:cubicBezTo>
                <a:cubicBezTo>
                  <a:pt x="2150" y="1208"/>
                  <a:pt x="2126" y="1091"/>
                  <a:pt x="2078" y="981"/>
                </a:cubicBezTo>
                <a:cubicBezTo>
                  <a:pt x="2269" y="796"/>
                  <a:pt x="2269" y="796"/>
                  <a:pt x="2269" y="796"/>
                </a:cubicBezTo>
                <a:cubicBezTo>
                  <a:pt x="2357" y="959"/>
                  <a:pt x="2403" y="1142"/>
                  <a:pt x="2403" y="1330"/>
                </a:cubicBezTo>
                <a:close/>
                <a:moveTo>
                  <a:pt x="2403" y="1330"/>
                </a:moveTo>
                <a:cubicBezTo>
                  <a:pt x="2403" y="1330"/>
                  <a:pt x="2403" y="1330"/>
                  <a:pt x="2403" y="133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6AE82A77-FB58-6D75-AE83-C25B27C824B6}"/>
              </a:ext>
            </a:extLst>
          </p:cNvPr>
          <p:cNvSpPr>
            <a:spLocks noEditPoints="1"/>
          </p:cNvSpPr>
          <p:nvPr/>
        </p:nvSpPr>
        <p:spPr bwMode="auto">
          <a:xfrm>
            <a:off x="9222544" y="1981551"/>
            <a:ext cx="749930" cy="744996"/>
          </a:xfrm>
          <a:custGeom>
            <a:avLst/>
            <a:gdLst>
              <a:gd name="T0" fmla="*/ 1819 w 2881"/>
              <a:gd name="T1" fmla="*/ 1849 h 2857"/>
              <a:gd name="T2" fmla="*/ 1380 w 2881"/>
              <a:gd name="T3" fmla="*/ 1410 h 2857"/>
              <a:gd name="T4" fmla="*/ 2696 w 2881"/>
              <a:gd name="T5" fmla="*/ 446 h 2857"/>
              <a:gd name="T6" fmla="*/ 2784 w 2881"/>
              <a:gd name="T7" fmla="*/ 885 h 2857"/>
              <a:gd name="T8" fmla="*/ 1751 w 2881"/>
              <a:gd name="T9" fmla="*/ 1740 h 2857"/>
              <a:gd name="T10" fmla="*/ 1512 w 2881"/>
              <a:gd name="T11" fmla="*/ 1453 h 2857"/>
              <a:gd name="T12" fmla="*/ 1329 w 2881"/>
              <a:gd name="T13" fmla="*/ 1898 h 2857"/>
              <a:gd name="T14" fmla="*/ 1863 w 2881"/>
              <a:gd name="T15" fmla="*/ 1629 h 2857"/>
              <a:gd name="T16" fmla="*/ 2256 w 2881"/>
              <a:gd name="T17" fmla="*/ 709 h 2857"/>
              <a:gd name="T18" fmla="*/ 2696 w 2881"/>
              <a:gd name="T19" fmla="*/ 620 h 2857"/>
              <a:gd name="T20" fmla="*/ 2433 w 2881"/>
              <a:gd name="T21" fmla="*/ 532 h 2857"/>
              <a:gd name="T22" fmla="*/ 2607 w 2881"/>
              <a:gd name="T23" fmla="*/ 884 h 2857"/>
              <a:gd name="T24" fmla="*/ 2696 w 2881"/>
              <a:gd name="T25" fmla="*/ 620 h 2857"/>
              <a:gd name="T26" fmla="*/ 434 w 2881"/>
              <a:gd name="T27" fmla="*/ 2050 h 2857"/>
              <a:gd name="T28" fmla="*/ 998 w 2881"/>
              <a:gd name="T29" fmla="*/ 2174 h 2857"/>
              <a:gd name="T30" fmla="*/ 1139 w 2881"/>
              <a:gd name="T31" fmla="*/ 1801 h 2857"/>
              <a:gd name="T32" fmla="*/ 434 w 2881"/>
              <a:gd name="T33" fmla="*/ 1677 h 2857"/>
              <a:gd name="T34" fmla="*/ 1139 w 2881"/>
              <a:gd name="T35" fmla="*/ 1801 h 2857"/>
              <a:gd name="T36" fmla="*/ 1055 w 2881"/>
              <a:gd name="T37" fmla="*/ 932 h 2857"/>
              <a:gd name="T38" fmla="*/ 434 w 2881"/>
              <a:gd name="T39" fmla="*/ 1056 h 2857"/>
              <a:gd name="T40" fmla="*/ 1055 w 2881"/>
              <a:gd name="T41" fmla="*/ 1429 h 2857"/>
              <a:gd name="T42" fmla="*/ 434 w 2881"/>
              <a:gd name="T43" fmla="*/ 1304 h 2857"/>
              <a:gd name="T44" fmla="*/ 1055 w 2881"/>
              <a:gd name="T45" fmla="*/ 1429 h 2857"/>
              <a:gd name="T46" fmla="*/ 1800 w 2881"/>
              <a:gd name="T47" fmla="*/ 2174 h 2857"/>
              <a:gd name="T48" fmla="*/ 1530 w 2881"/>
              <a:gd name="T49" fmla="*/ 2050 h 2857"/>
              <a:gd name="T50" fmla="*/ 1490 w 2881"/>
              <a:gd name="T51" fmla="*/ 228 h 2857"/>
              <a:gd name="T52" fmla="*/ 1614 w 2881"/>
              <a:gd name="T53" fmla="*/ 808 h 2857"/>
              <a:gd name="T54" fmla="*/ 1682 w 2881"/>
              <a:gd name="T55" fmla="*/ 932 h 2857"/>
              <a:gd name="T56" fmla="*/ 1366 w 2881"/>
              <a:gd name="T57" fmla="*/ 684 h 2857"/>
              <a:gd name="T58" fmla="*/ 248 w 2881"/>
              <a:gd name="T59" fmla="*/ 125 h 2857"/>
              <a:gd name="T60" fmla="*/ 124 w 2881"/>
              <a:gd name="T61" fmla="*/ 2608 h 2857"/>
              <a:gd name="T62" fmla="*/ 1987 w 2881"/>
              <a:gd name="T63" fmla="*/ 2733 h 2857"/>
              <a:gd name="T64" fmla="*/ 2111 w 2881"/>
              <a:gd name="T65" fmla="*/ 1733 h 2857"/>
              <a:gd name="T66" fmla="*/ 2235 w 2881"/>
              <a:gd name="T67" fmla="*/ 2608 h 2857"/>
              <a:gd name="T68" fmla="*/ 248 w 2881"/>
              <a:gd name="T69" fmla="*/ 2857 h 2857"/>
              <a:gd name="T70" fmla="*/ 0 w 2881"/>
              <a:gd name="T71" fmla="*/ 249 h 2857"/>
              <a:gd name="T72" fmla="*/ 1450 w 2881"/>
              <a:gd name="T73" fmla="*/ 0 h 2857"/>
              <a:gd name="T74" fmla="*/ 1924 w 2881"/>
              <a:gd name="T75" fmla="*/ 691 h 2857"/>
              <a:gd name="T76" fmla="*/ 1490 w 2881"/>
              <a:gd name="T77" fmla="*/ 228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81" h="2857">
                <a:moveTo>
                  <a:pt x="2784" y="885"/>
                </a:moveTo>
                <a:cubicBezTo>
                  <a:pt x="1819" y="1849"/>
                  <a:pt x="1819" y="1849"/>
                  <a:pt x="1819" y="1849"/>
                </a:cubicBezTo>
                <a:cubicBezTo>
                  <a:pt x="1116" y="2111"/>
                  <a:pt x="1116" y="2111"/>
                  <a:pt x="1116" y="2111"/>
                </a:cubicBezTo>
                <a:cubicBezTo>
                  <a:pt x="1380" y="1410"/>
                  <a:pt x="1380" y="1410"/>
                  <a:pt x="1380" y="1410"/>
                </a:cubicBezTo>
                <a:cubicBezTo>
                  <a:pt x="2344" y="446"/>
                  <a:pt x="2344" y="446"/>
                  <a:pt x="2344" y="446"/>
                </a:cubicBezTo>
                <a:cubicBezTo>
                  <a:pt x="2442" y="349"/>
                  <a:pt x="2599" y="349"/>
                  <a:pt x="2696" y="446"/>
                </a:cubicBezTo>
                <a:cubicBezTo>
                  <a:pt x="2784" y="534"/>
                  <a:pt x="2784" y="534"/>
                  <a:pt x="2784" y="534"/>
                </a:cubicBezTo>
                <a:cubicBezTo>
                  <a:pt x="2881" y="631"/>
                  <a:pt x="2881" y="788"/>
                  <a:pt x="2784" y="885"/>
                </a:cubicBezTo>
                <a:close/>
                <a:moveTo>
                  <a:pt x="1329" y="1898"/>
                </a:moveTo>
                <a:cubicBezTo>
                  <a:pt x="1751" y="1740"/>
                  <a:pt x="1751" y="1740"/>
                  <a:pt x="1751" y="1740"/>
                </a:cubicBezTo>
                <a:cubicBezTo>
                  <a:pt x="1775" y="1717"/>
                  <a:pt x="1775" y="1717"/>
                  <a:pt x="1775" y="1717"/>
                </a:cubicBezTo>
                <a:cubicBezTo>
                  <a:pt x="1512" y="1453"/>
                  <a:pt x="1512" y="1453"/>
                  <a:pt x="1512" y="1453"/>
                </a:cubicBezTo>
                <a:cubicBezTo>
                  <a:pt x="1488" y="1477"/>
                  <a:pt x="1488" y="1477"/>
                  <a:pt x="1488" y="1477"/>
                </a:cubicBezTo>
                <a:lnTo>
                  <a:pt x="1329" y="1898"/>
                </a:lnTo>
                <a:close/>
                <a:moveTo>
                  <a:pt x="1599" y="1365"/>
                </a:moveTo>
                <a:cubicBezTo>
                  <a:pt x="1863" y="1629"/>
                  <a:pt x="1863" y="1629"/>
                  <a:pt x="1863" y="1629"/>
                </a:cubicBezTo>
                <a:cubicBezTo>
                  <a:pt x="2520" y="972"/>
                  <a:pt x="2520" y="972"/>
                  <a:pt x="2520" y="972"/>
                </a:cubicBezTo>
                <a:cubicBezTo>
                  <a:pt x="2256" y="709"/>
                  <a:pt x="2256" y="709"/>
                  <a:pt x="2256" y="709"/>
                </a:cubicBezTo>
                <a:lnTo>
                  <a:pt x="1599" y="1365"/>
                </a:lnTo>
                <a:close/>
                <a:moveTo>
                  <a:pt x="2696" y="620"/>
                </a:moveTo>
                <a:cubicBezTo>
                  <a:pt x="2609" y="532"/>
                  <a:pt x="2609" y="532"/>
                  <a:pt x="2609" y="532"/>
                </a:cubicBezTo>
                <a:cubicBezTo>
                  <a:pt x="2560" y="484"/>
                  <a:pt x="2481" y="484"/>
                  <a:pt x="2433" y="532"/>
                </a:cubicBezTo>
                <a:cubicBezTo>
                  <a:pt x="2344" y="621"/>
                  <a:pt x="2344" y="621"/>
                  <a:pt x="2344" y="621"/>
                </a:cubicBezTo>
                <a:cubicBezTo>
                  <a:pt x="2607" y="884"/>
                  <a:pt x="2607" y="884"/>
                  <a:pt x="2607" y="884"/>
                </a:cubicBezTo>
                <a:cubicBezTo>
                  <a:pt x="2696" y="795"/>
                  <a:pt x="2696" y="795"/>
                  <a:pt x="2696" y="795"/>
                </a:cubicBezTo>
                <a:cubicBezTo>
                  <a:pt x="2745" y="747"/>
                  <a:pt x="2745" y="668"/>
                  <a:pt x="2696" y="620"/>
                </a:cubicBezTo>
                <a:close/>
                <a:moveTo>
                  <a:pt x="434" y="2174"/>
                </a:moveTo>
                <a:cubicBezTo>
                  <a:pt x="434" y="2050"/>
                  <a:pt x="434" y="2050"/>
                  <a:pt x="434" y="2050"/>
                </a:cubicBezTo>
                <a:cubicBezTo>
                  <a:pt x="1045" y="2050"/>
                  <a:pt x="1045" y="2050"/>
                  <a:pt x="1045" y="2050"/>
                </a:cubicBezTo>
                <a:cubicBezTo>
                  <a:pt x="998" y="2174"/>
                  <a:pt x="998" y="2174"/>
                  <a:pt x="998" y="2174"/>
                </a:cubicBezTo>
                <a:lnTo>
                  <a:pt x="434" y="2174"/>
                </a:lnTo>
                <a:close/>
                <a:moveTo>
                  <a:pt x="1139" y="1801"/>
                </a:moveTo>
                <a:cubicBezTo>
                  <a:pt x="434" y="1801"/>
                  <a:pt x="434" y="1801"/>
                  <a:pt x="434" y="1801"/>
                </a:cubicBezTo>
                <a:cubicBezTo>
                  <a:pt x="434" y="1677"/>
                  <a:pt x="434" y="1677"/>
                  <a:pt x="434" y="1677"/>
                </a:cubicBezTo>
                <a:cubicBezTo>
                  <a:pt x="1185" y="1677"/>
                  <a:pt x="1185" y="1677"/>
                  <a:pt x="1185" y="1677"/>
                </a:cubicBezTo>
                <a:lnTo>
                  <a:pt x="1139" y="1801"/>
                </a:lnTo>
                <a:close/>
                <a:moveTo>
                  <a:pt x="434" y="932"/>
                </a:moveTo>
                <a:cubicBezTo>
                  <a:pt x="1055" y="932"/>
                  <a:pt x="1055" y="932"/>
                  <a:pt x="1055" y="932"/>
                </a:cubicBezTo>
                <a:cubicBezTo>
                  <a:pt x="1055" y="1056"/>
                  <a:pt x="1055" y="1056"/>
                  <a:pt x="1055" y="1056"/>
                </a:cubicBezTo>
                <a:cubicBezTo>
                  <a:pt x="434" y="1056"/>
                  <a:pt x="434" y="1056"/>
                  <a:pt x="434" y="1056"/>
                </a:cubicBezTo>
                <a:lnTo>
                  <a:pt x="434" y="932"/>
                </a:lnTo>
                <a:close/>
                <a:moveTo>
                  <a:pt x="1055" y="1429"/>
                </a:moveTo>
                <a:cubicBezTo>
                  <a:pt x="434" y="1429"/>
                  <a:pt x="434" y="1429"/>
                  <a:pt x="434" y="1429"/>
                </a:cubicBezTo>
                <a:cubicBezTo>
                  <a:pt x="434" y="1304"/>
                  <a:pt x="434" y="1304"/>
                  <a:pt x="434" y="1304"/>
                </a:cubicBezTo>
                <a:cubicBezTo>
                  <a:pt x="1055" y="1304"/>
                  <a:pt x="1055" y="1304"/>
                  <a:pt x="1055" y="1304"/>
                </a:cubicBezTo>
                <a:lnTo>
                  <a:pt x="1055" y="1429"/>
                </a:lnTo>
                <a:close/>
                <a:moveTo>
                  <a:pt x="1800" y="2050"/>
                </a:moveTo>
                <a:cubicBezTo>
                  <a:pt x="1800" y="2174"/>
                  <a:pt x="1800" y="2174"/>
                  <a:pt x="1800" y="2174"/>
                </a:cubicBezTo>
                <a:cubicBezTo>
                  <a:pt x="1197" y="2174"/>
                  <a:pt x="1197" y="2174"/>
                  <a:pt x="1197" y="2174"/>
                </a:cubicBezTo>
                <a:cubicBezTo>
                  <a:pt x="1530" y="2050"/>
                  <a:pt x="1530" y="2050"/>
                  <a:pt x="1530" y="2050"/>
                </a:cubicBezTo>
                <a:lnTo>
                  <a:pt x="1800" y="2050"/>
                </a:lnTo>
                <a:close/>
                <a:moveTo>
                  <a:pt x="1490" y="228"/>
                </a:moveTo>
                <a:cubicBezTo>
                  <a:pt x="1490" y="684"/>
                  <a:pt x="1490" y="684"/>
                  <a:pt x="1490" y="684"/>
                </a:cubicBezTo>
                <a:cubicBezTo>
                  <a:pt x="1490" y="752"/>
                  <a:pt x="1545" y="808"/>
                  <a:pt x="1614" y="808"/>
                </a:cubicBezTo>
                <a:cubicBezTo>
                  <a:pt x="1807" y="808"/>
                  <a:pt x="1807" y="808"/>
                  <a:pt x="1807" y="808"/>
                </a:cubicBezTo>
                <a:cubicBezTo>
                  <a:pt x="1682" y="932"/>
                  <a:pt x="1682" y="932"/>
                  <a:pt x="1682" y="932"/>
                </a:cubicBezTo>
                <a:cubicBezTo>
                  <a:pt x="1614" y="932"/>
                  <a:pt x="1614" y="932"/>
                  <a:pt x="1614" y="932"/>
                </a:cubicBezTo>
                <a:cubicBezTo>
                  <a:pt x="1477" y="932"/>
                  <a:pt x="1366" y="821"/>
                  <a:pt x="1366" y="684"/>
                </a:cubicBezTo>
                <a:cubicBezTo>
                  <a:pt x="1366" y="125"/>
                  <a:pt x="1366" y="125"/>
                  <a:pt x="1366" y="12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179" y="125"/>
                  <a:pt x="124" y="180"/>
                  <a:pt x="124" y="249"/>
                </a:cubicBezTo>
                <a:cubicBezTo>
                  <a:pt x="124" y="2608"/>
                  <a:pt x="124" y="2608"/>
                  <a:pt x="124" y="2608"/>
                </a:cubicBezTo>
                <a:cubicBezTo>
                  <a:pt x="124" y="2677"/>
                  <a:pt x="179" y="2733"/>
                  <a:pt x="248" y="2733"/>
                </a:cubicBezTo>
                <a:cubicBezTo>
                  <a:pt x="1987" y="2733"/>
                  <a:pt x="1987" y="2733"/>
                  <a:pt x="1987" y="2733"/>
                </a:cubicBezTo>
                <a:cubicBezTo>
                  <a:pt x="2055" y="2733"/>
                  <a:pt x="2111" y="2677"/>
                  <a:pt x="2111" y="2608"/>
                </a:cubicBezTo>
                <a:cubicBezTo>
                  <a:pt x="2111" y="1733"/>
                  <a:pt x="2111" y="1733"/>
                  <a:pt x="2111" y="1733"/>
                </a:cubicBezTo>
                <a:cubicBezTo>
                  <a:pt x="2235" y="1609"/>
                  <a:pt x="2235" y="1609"/>
                  <a:pt x="2235" y="1609"/>
                </a:cubicBezTo>
                <a:cubicBezTo>
                  <a:pt x="2235" y="2608"/>
                  <a:pt x="2235" y="2608"/>
                  <a:pt x="2235" y="2608"/>
                </a:cubicBezTo>
                <a:cubicBezTo>
                  <a:pt x="2235" y="2746"/>
                  <a:pt x="2124" y="2857"/>
                  <a:pt x="1987" y="2857"/>
                </a:cubicBezTo>
                <a:cubicBezTo>
                  <a:pt x="248" y="2857"/>
                  <a:pt x="248" y="2857"/>
                  <a:pt x="248" y="2857"/>
                </a:cubicBezTo>
                <a:cubicBezTo>
                  <a:pt x="111" y="2857"/>
                  <a:pt x="0" y="2746"/>
                  <a:pt x="0" y="2608"/>
                </a:cubicBezTo>
                <a:cubicBezTo>
                  <a:pt x="0" y="249"/>
                  <a:pt x="0" y="249"/>
                  <a:pt x="0" y="249"/>
                </a:cubicBezTo>
                <a:cubicBezTo>
                  <a:pt x="0" y="112"/>
                  <a:pt x="111" y="0"/>
                  <a:pt x="248" y="0"/>
                </a:cubicBezTo>
                <a:cubicBezTo>
                  <a:pt x="1450" y="0"/>
                  <a:pt x="1450" y="0"/>
                  <a:pt x="1450" y="0"/>
                </a:cubicBezTo>
                <a:cubicBezTo>
                  <a:pt x="2010" y="604"/>
                  <a:pt x="2010" y="604"/>
                  <a:pt x="2010" y="604"/>
                </a:cubicBezTo>
                <a:cubicBezTo>
                  <a:pt x="1924" y="691"/>
                  <a:pt x="1924" y="691"/>
                  <a:pt x="1924" y="691"/>
                </a:cubicBezTo>
                <a:lnTo>
                  <a:pt x="1490" y="228"/>
                </a:lnTo>
                <a:close/>
                <a:moveTo>
                  <a:pt x="1490" y="228"/>
                </a:moveTo>
                <a:cubicBezTo>
                  <a:pt x="1490" y="228"/>
                  <a:pt x="1490" y="228"/>
                  <a:pt x="1490" y="22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C62CE2-6680-C0AA-4A9D-4A630ECB5086}"/>
              </a:ext>
            </a:extLst>
          </p:cNvPr>
          <p:cNvSpPr txBox="1"/>
          <p:nvPr/>
        </p:nvSpPr>
        <p:spPr>
          <a:xfrm flipH="1">
            <a:off x="1661036" y="2855252"/>
            <a:ext cx="1827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王滢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B6027A4-EB62-C6AE-C61C-80BE64BF60AF}"/>
              </a:ext>
            </a:extLst>
          </p:cNvPr>
          <p:cNvSpPr txBox="1"/>
          <p:nvPr/>
        </p:nvSpPr>
        <p:spPr>
          <a:xfrm flipH="1">
            <a:off x="4926969" y="2855252"/>
            <a:ext cx="1827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雷博琦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10CDA13-0240-469E-DAB2-D2E5C6121817}"/>
              </a:ext>
            </a:extLst>
          </p:cNvPr>
          <p:cNvSpPr txBox="1"/>
          <p:nvPr/>
        </p:nvSpPr>
        <p:spPr>
          <a:xfrm flipH="1">
            <a:off x="8522048" y="2836843"/>
            <a:ext cx="1827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易安麒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345AFB-6305-A557-C850-4022ABF34703}"/>
              </a:ext>
            </a:extLst>
          </p:cNvPr>
          <p:cNvSpPr txBox="1"/>
          <p:nvPr/>
        </p:nvSpPr>
        <p:spPr>
          <a:xfrm flipH="1">
            <a:off x="932942" y="4026394"/>
            <a:ext cx="2724657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数据爬虫和存储、前端代码和前后端连接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37C51E-A948-8FD5-AD7F-2541A9B4C64A}"/>
              </a:ext>
            </a:extLst>
          </p:cNvPr>
          <p:cNvSpPr txBox="1"/>
          <p:nvPr/>
        </p:nvSpPr>
        <p:spPr>
          <a:xfrm flipH="1">
            <a:off x="4494996" y="4026394"/>
            <a:ext cx="2695075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数据爬虫、关键词提取部分和相关度排序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E55CE9B-EDF3-1DD1-5CDB-35A5B68E0F07}"/>
              </a:ext>
            </a:extLst>
          </p:cNvPr>
          <p:cNvSpPr txBox="1"/>
          <p:nvPr/>
        </p:nvSpPr>
        <p:spPr>
          <a:xfrm flipH="1">
            <a:off x="8089629" y="4045782"/>
            <a:ext cx="2741174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前端代码、前后端连接和</a:t>
            </a:r>
            <a:r>
              <a:rPr lang="en-US" altLang="zh-CN" sz="2800" b="1" dirty="0">
                <a:solidFill>
                  <a:schemeClr val="bg1"/>
                </a:solidFill>
              </a:rPr>
              <a:t>Echart</a:t>
            </a:r>
            <a:r>
              <a:rPr lang="zh-CN" altLang="en-US" sz="2800" b="1" dirty="0">
                <a:solidFill>
                  <a:schemeClr val="bg1"/>
                </a:solidFill>
              </a:rPr>
              <a:t>表格设计</a:t>
            </a:r>
          </a:p>
        </p:txBody>
      </p:sp>
    </p:spTree>
    <p:extLst>
      <p:ext uri="{BB962C8B-B14F-4D97-AF65-F5344CB8AC3E}">
        <p14:creationId xmlns:p14="http://schemas.microsoft.com/office/powerpoint/2010/main" val="148137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DBF82-F4D5-79B2-65C6-8E181FD0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A4044B-DF54-8439-9EC0-DDC2444F8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D37766-7849-6986-56F9-C5004A3D6F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0"/>
                </a:schemeClr>
              </a:gs>
              <a:gs pos="23000">
                <a:schemeClr val="accent1">
                  <a:lumMod val="89000"/>
                  <a:alpha val="16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B68A5D-9608-0823-730C-FE64D1D562C3}"/>
              </a:ext>
            </a:extLst>
          </p:cNvPr>
          <p:cNvSpPr txBox="1"/>
          <p:nvPr/>
        </p:nvSpPr>
        <p:spPr>
          <a:xfrm>
            <a:off x="371960" y="3115160"/>
            <a:ext cx="6673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  <a:endParaRPr lang="zh-CN" altLang="en-US" sz="6400" spc="-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A8810F-4A89-D165-570B-B2828ED1A77F}"/>
              </a:ext>
            </a:extLst>
          </p:cNvPr>
          <p:cNvSpPr txBox="1"/>
          <p:nvPr/>
        </p:nvSpPr>
        <p:spPr>
          <a:xfrm>
            <a:off x="422659" y="4288671"/>
            <a:ext cx="6527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200" dirty="0">
                <a:solidFill>
                  <a:schemeClr val="bg1"/>
                </a:solidFill>
                <a:cs typeface="+mn-ea"/>
                <a:sym typeface="+mn-lt"/>
              </a:rPr>
              <a:t>Data collection &amp; storage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58CDCF-D87B-7D24-5756-0CC20DE711FB}"/>
              </a:ext>
            </a:extLst>
          </p:cNvPr>
          <p:cNvSpPr/>
          <p:nvPr/>
        </p:nvSpPr>
        <p:spPr>
          <a:xfrm>
            <a:off x="515938" y="4692741"/>
            <a:ext cx="396000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A55933-164D-A836-81ED-E73528083625}"/>
              </a:ext>
            </a:extLst>
          </p:cNvPr>
          <p:cNvSpPr txBox="1"/>
          <p:nvPr/>
        </p:nvSpPr>
        <p:spPr>
          <a:xfrm>
            <a:off x="347965" y="2258346"/>
            <a:ext cx="395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-700" dirty="0">
                <a:solidFill>
                  <a:schemeClr val="bg1"/>
                </a:solidFill>
                <a:cs typeface="+mn-ea"/>
                <a:sym typeface="+mn-lt"/>
              </a:rPr>
              <a:t>第 三  章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7B9AB57-A5ED-2062-294B-0F8428060740}"/>
              </a:ext>
            </a:extLst>
          </p:cNvPr>
          <p:cNvSpPr txBox="1"/>
          <p:nvPr/>
        </p:nvSpPr>
        <p:spPr>
          <a:xfrm>
            <a:off x="3686628" y="432229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9812D0D5-38ED-710B-7563-C2FD30AB3571}"/>
              </a:ext>
            </a:extLst>
          </p:cNvPr>
          <p:cNvSpPr>
            <a:spLocks noEditPoints="1"/>
          </p:cNvSpPr>
          <p:nvPr/>
        </p:nvSpPr>
        <p:spPr bwMode="auto">
          <a:xfrm>
            <a:off x="51593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415B02F-4F9E-600E-B935-FF004506F1B1}"/>
              </a:ext>
            </a:extLst>
          </p:cNvPr>
          <p:cNvSpPr txBox="1"/>
          <p:nvPr/>
        </p:nvSpPr>
        <p:spPr>
          <a:xfrm>
            <a:off x="5842000" y="412806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77F4A0-98E6-1974-4EA4-4377A17D1215}"/>
              </a:ext>
            </a:extLst>
          </p:cNvPr>
          <p:cNvSpPr txBox="1"/>
          <p:nvPr/>
        </p:nvSpPr>
        <p:spPr>
          <a:xfrm>
            <a:off x="7881256" y="432229"/>
            <a:ext cx="2559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</a:p>
          <a:p>
            <a:endParaRPr lang="zh-CN" altLang="en-US" sz="1600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8BF6019-7ABB-6D4D-0F45-5E5383DDC413}"/>
              </a:ext>
            </a:extLst>
          </p:cNvPr>
          <p:cNvSpPr txBox="1"/>
          <p:nvPr/>
        </p:nvSpPr>
        <p:spPr>
          <a:xfrm>
            <a:off x="10247085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算法与分析计算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705286A-991A-BEB6-B549-6E8A4E68828E}"/>
              </a:ext>
            </a:extLst>
          </p:cNvPr>
          <p:cNvCxnSpPr/>
          <p:nvPr/>
        </p:nvCxnSpPr>
        <p:spPr>
          <a:xfrm>
            <a:off x="11715750" y="1706389"/>
            <a:ext cx="0" cy="32575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131B631-A152-01AF-3D9E-FE6B7F8E2C5E}"/>
              </a:ext>
            </a:extLst>
          </p:cNvPr>
          <p:cNvSpPr txBox="1"/>
          <p:nvPr/>
        </p:nvSpPr>
        <p:spPr>
          <a:xfrm>
            <a:off x="9713699" y="558120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GRADUATION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E094691-3D3F-CF10-1C05-4A495C8158F0}"/>
              </a:ext>
            </a:extLst>
          </p:cNvPr>
          <p:cNvSpPr txBox="1"/>
          <p:nvPr/>
        </p:nvSpPr>
        <p:spPr>
          <a:xfrm>
            <a:off x="9713699" y="5920352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DESIGN</a:t>
            </a:r>
            <a:endParaRPr lang="zh-CN" altLang="en-US" sz="1700" spc="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02EF452-61AC-7E3C-51F4-D92B94BAF6FB}"/>
              </a:ext>
            </a:extLst>
          </p:cNvPr>
          <p:cNvSpPr txBox="1"/>
          <p:nvPr/>
        </p:nvSpPr>
        <p:spPr>
          <a:xfrm>
            <a:off x="9713699" y="6259501"/>
            <a:ext cx="21163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700" spc="50" dirty="0">
                <a:solidFill>
                  <a:schemeClr val="bg1"/>
                </a:solidFill>
                <a:cs typeface="+mn-ea"/>
                <a:sym typeface="+mn-lt"/>
              </a:rPr>
              <a:t>TEMPLATE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C107CDE-2901-18C6-4D83-43F17FDBFC92}"/>
              </a:ext>
            </a:extLst>
          </p:cNvPr>
          <p:cNvSpPr/>
          <p:nvPr/>
        </p:nvSpPr>
        <p:spPr>
          <a:xfrm>
            <a:off x="7773737" y="446783"/>
            <a:ext cx="1656000" cy="324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94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2213900-EC3F-293A-105E-EAE6F417B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15E1F1E-DD96-44F8-0390-A337D7CD360A}"/>
              </a:ext>
            </a:extLst>
          </p:cNvPr>
          <p:cNvSpPr/>
          <p:nvPr/>
        </p:nvSpPr>
        <p:spPr>
          <a:xfrm>
            <a:off x="4132763" y="418642"/>
            <a:ext cx="1656000" cy="3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314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15B678-DED3-3B58-21F4-A9032CA42C4E}"/>
              </a:ext>
            </a:extLst>
          </p:cNvPr>
          <p:cNvSpPr txBox="1"/>
          <p:nvPr/>
        </p:nvSpPr>
        <p:spPr>
          <a:xfrm>
            <a:off x="2135653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C1B125-4C1A-82D1-6309-73DA7E903738}"/>
              </a:ext>
            </a:extLst>
          </p:cNvPr>
          <p:cNvSpPr txBox="1"/>
          <p:nvPr/>
        </p:nvSpPr>
        <p:spPr>
          <a:xfrm>
            <a:off x="270781" y="407301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1600" spc="-15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018CED-87D9-C662-C830-C9F8E8CBE201}"/>
              </a:ext>
            </a:extLst>
          </p:cNvPr>
          <p:cNvSpPr txBox="1"/>
          <p:nvPr/>
        </p:nvSpPr>
        <p:spPr>
          <a:xfrm>
            <a:off x="4237238" y="410513"/>
            <a:ext cx="255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bg1"/>
                </a:solidFill>
                <a:cs typeface="+mn-ea"/>
                <a:sym typeface="+mn-lt"/>
              </a:rPr>
              <a:t>数据采集与存储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6C1451-175C-095D-A2BC-85DA48B3B899}"/>
              </a:ext>
            </a:extLst>
          </p:cNvPr>
          <p:cNvSpPr txBox="1"/>
          <p:nvPr/>
        </p:nvSpPr>
        <p:spPr>
          <a:xfrm>
            <a:off x="6560457" y="432229"/>
            <a:ext cx="194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-1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算法与分析计算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605EC35C-2CF9-1CEF-ED53-4E11FBDD04BD}"/>
              </a:ext>
            </a:extLst>
          </p:cNvPr>
          <p:cNvSpPr>
            <a:spLocks noEditPoints="1"/>
          </p:cNvSpPr>
          <p:nvPr/>
        </p:nvSpPr>
        <p:spPr bwMode="auto">
          <a:xfrm>
            <a:off x="10604618" y="404450"/>
            <a:ext cx="452371" cy="355266"/>
          </a:xfrm>
          <a:custGeom>
            <a:avLst/>
            <a:gdLst>
              <a:gd name="T0" fmla="*/ 765 w 4202"/>
              <a:gd name="T1" fmla="*/ 1869 h 3300"/>
              <a:gd name="T2" fmla="*/ 2101 w 4202"/>
              <a:gd name="T3" fmla="*/ 2566 h 3300"/>
              <a:gd name="T4" fmla="*/ 3435 w 4202"/>
              <a:gd name="T5" fmla="*/ 1869 h 3300"/>
              <a:gd name="T6" fmla="*/ 3435 w 4202"/>
              <a:gd name="T7" fmla="*/ 2604 h 3300"/>
              <a:gd name="T8" fmla="*/ 2100 w 4202"/>
              <a:gd name="T9" fmla="*/ 3300 h 3300"/>
              <a:gd name="T10" fmla="*/ 765 w 4202"/>
              <a:gd name="T11" fmla="*/ 2604 h 3300"/>
              <a:gd name="T12" fmla="*/ 765 w 4202"/>
              <a:gd name="T13" fmla="*/ 1869 h 3300"/>
              <a:gd name="T14" fmla="*/ 2101 w 4202"/>
              <a:gd name="T15" fmla="*/ 0 h 3300"/>
              <a:gd name="T16" fmla="*/ 4202 w 4202"/>
              <a:gd name="T17" fmla="*/ 1099 h 3300"/>
              <a:gd name="T18" fmla="*/ 4202 w 4202"/>
              <a:gd name="T19" fmla="*/ 2566 h 3300"/>
              <a:gd name="T20" fmla="*/ 3819 w 4202"/>
              <a:gd name="T21" fmla="*/ 2566 h 3300"/>
              <a:gd name="T22" fmla="*/ 3819 w 4202"/>
              <a:gd name="T23" fmla="*/ 1299 h 3300"/>
              <a:gd name="T24" fmla="*/ 2101 w 4202"/>
              <a:gd name="T25" fmla="*/ 2197 h 3300"/>
              <a:gd name="T26" fmla="*/ 0 w 4202"/>
              <a:gd name="T27" fmla="*/ 1099 h 3300"/>
              <a:gd name="T28" fmla="*/ 2101 w 4202"/>
              <a:gd name="T29" fmla="*/ 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02" h="3300">
                <a:moveTo>
                  <a:pt x="765" y="1869"/>
                </a:moveTo>
                <a:lnTo>
                  <a:pt x="2101" y="2566"/>
                </a:lnTo>
                <a:lnTo>
                  <a:pt x="3435" y="1869"/>
                </a:lnTo>
                <a:lnTo>
                  <a:pt x="3435" y="2604"/>
                </a:lnTo>
                <a:lnTo>
                  <a:pt x="2100" y="3300"/>
                </a:lnTo>
                <a:lnTo>
                  <a:pt x="765" y="2604"/>
                </a:lnTo>
                <a:lnTo>
                  <a:pt x="765" y="1869"/>
                </a:lnTo>
                <a:close/>
                <a:moveTo>
                  <a:pt x="2101" y="0"/>
                </a:moveTo>
                <a:lnTo>
                  <a:pt x="4202" y="1099"/>
                </a:lnTo>
                <a:lnTo>
                  <a:pt x="4202" y="2566"/>
                </a:lnTo>
                <a:lnTo>
                  <a:pt x="3819" y="2566"/>
                </a:lnTo>
                <a:lnTo>
                  <a:pt x="3819" y="1299"/>
                </a:lnTo>
                <a:lnTo>
                  <a:pt x="2101" y="2197"/>
                </a:lnTo>
                <a:lnTo>
                  <a:pt x="0" y="1099"/>
                </a:lnTo>
                <a:lnTo>
                  <a:pt x="21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9556BB8-7578-BDF8-37EA-5121E193CCE5}"/>
              </a:ext>
            </a:extLst>
          </p:cNvPr>
          <p:cNvSpPr/>
          <p:nvPr/>
        </p:nvSpPr>
        <p:spPr>
          <a:xfrm>
            <a:off x="6017373" y="1862872"/>
            <a:ext cx="255045" cy="25052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5CB33C-76E5-9286-A0F1-35C61703F076}"/>
              </a:ext>
            </a:extLst>
          </p:cNvPr>
          <p:cNvSpPr txBox="1"/>
          <p:nvPr/>
        </p:nvSpPr>
        <p:spPr>
          <a:xfrm>
            <a:off x="1904455" y="1058486"/>
            <a:ext cx="807907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基于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Python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实现了对新浪新闻和观察者网页面的多线程爬取与结构化数据存储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7DEF20-48DE-D2FC-00D2-D9015D83F91E}"/>
              </a:ext>
            </a:extLst>
          </p:cNvPr>
          <p:cNvSpPr txBox="1"/>
          <p:nvPr/>
        </p:nvSpPr>
        <p:spPr>
          <a:xfrm>
            <a:off x="6797171" y="1651728"/>
            <a:ext cx="3987740" cy="6463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main()</a:t>
            </a:r>
            <a:r>
              <a:rPr lang="zh-CN" altLang="en-US" dirty="0"/>
              <a:t>：启动多个线程并收集所有爬取结果，最终统一保存到数据库。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2CD564-4A06-15B4-492F-314FAE10248B}"/>
              </a:ext>
            </a:extLst>
          </p:cNvPr>
          <p:cNvSpPr txBox="1"/>
          <p:nvPr/>
        </p:nvSpPr>
        <p:spPr>
          <a:xfrm>
            <a:off x="1099515" y="2237013"/>
            <a:ext cx="3900268" cy="6463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thread_task</a:t>
            </a:r>
            <a:r>
              <a:rPr lang="en-US" altLang="zh-CN" b="1" dirty="0"/>
              <a:t>()</a:t>
            </a:r>
            <a:r>
              <a:rPr lang="zh-CN" altLang="en-US" dirty="0"/>
              <a:t>：每个线程循环抓取不同页码的新闻列表数据。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AAAA134-26B7-4BA3-8014-06661E39C2DC}"/>
              </a:ext>
            </a:extLst>
          </p:cNvPr>
          <p:cNvSpPr/>
          <p:nvPr/>
        </p:nvSpPr>
        <p:spPr>
          <a:xfrm>
            <a:off x="6001802" y="2973804"/>
            <a:ext cx="255045" cy="25052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D10FBCD-A028-F5FA-D563-39178476DB13}"/>
              </a:ext>
            </a:extLst>
          </p:cNvPr>
          <p:cNvSpPr txBox="1"/>
          <p:nvPr/>
        </p:nvSpPr>
        <p:spPr>
          <a:xfrm>
            <a:off x="6797170" y="2775898"/>
            <a:ext cx="3987741" cy="6463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cs typeface="+mn-ea"/>
                <a:sym typeface="+mn-lt"/>
              </a:rPr>
              <a:t>getURL</a:t>
            </a:r>
            <a:r>
              <a:rPr lang="en-US" altLang="zh-CN" b="1" dirty="0">
                <a:cs typeface="+mn-ea"/>
                <a:sym typeface="+mn-lt"/>
              </a:rPr>
              <a:t>()</a:t>
            </a:r>
            <a:r>
              <a:rPr lang="zh-CN" altLang="en-US" dirty="0">
                <a:cs typeface="+mn-ea"/>
                <a:sym typeface="+mn-lt"/>
              </a:rPr>
              <a:t>：访问新闻列表接口，提取每条新闻链接并调用详情解析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1C2BD9-514F-62A9-F4BF-8042EB43EF95}"/>
              </a:ext>
            </a:extLst>
          </p:cNvPr>
          <p:cNvSpPr txBox="1"/>
          <p:nvPr/>
        </p:nvSpPr>
        <p:spPr>
          <a:xfrm>
            <a:off x="1101637" y="3395893"/>
            <a:ext cx="3900268" cy="6463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askURL</a:t>
            </a:r>
            <a:r>
              <a:rPr lang="en-US" altLang="zh-CN" b="1" dirty="0"/>
              <a:t>()</a:t>
            </a:r>
            <a:r>
              <a:rPr lang="zh-CN" altLang="en-US" dirty="0"/>
              <a:t>：访问每条新闻页面，提取标题、正文、时间、来源等信息。</a:t>
            </a: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96B7D133-1EBE-C972-B97D-CC14D48EEC29}"/>
              </a:ext>
            </a:extLst>
          </p:cNvPr>
          <p:cNvSpPr/>
          <p:nvPr/>
        </p:nvSpPr>
        <p:spPr>
          <a:xfrm>
            <a:off x="5672432" y="1434243"/>
            <a:ext cx="271559" cy="4934863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8F5A6C1-5F87-2933-F0D7-64FB192FA26C}"/>
              </a:ext>
            </a:extLst>
          </p:cNvPr>
          <p:cNvSpPr/>
          <p:nvPr/>
        </p:nvSpPr>
        <p:spPr>
          <a:xfrm>
            <a:off x="5262159" y="2375574"/>
            <a:ext cx="255045" cy="25052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E363081-E9B2-3973-10C0-67E87A626688}"/>
              </a:ext>
            </a:extLst>
          </p:cNvPr>
          <p:cNvSpPr/>
          <p:nvPr/>
        </p:nvSpPr>
        <p:spPr>
          <a:xfrm>
            <a:off x="5262159" y="3616399"/>
            <a:ext cx="255045" cy="25052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8C98831-2797-F483-95F4-5B98D0301373}"/>
              </a:ext>
            </a:extLst>
          </p:cNvPr>
          <p:cNvSpPr/>
          <p:nvPr/>
        </p:nvSpPr>
        <p:spPr>
          <a:xfrm>
            <a:off x="6001801" y="4310112"/>
            <a:ext cx="255045" cy="25052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0F2224E-53DD-F747-6184-DAD8B79BD6FA}"/>
              </a:ext>
            </a:extLst>
          </p:cNvPr>
          <p:cNvSpPr txBox="1"/>
          <p:nvPr/>
        </p:nvSpPr>
        <p:spPr>
          <a:xfrm>
            <a:off x="6797169" y="4123978"/>
            <a:ext cx="3987741" cy="92333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getCommentCounts</a:t>
            </a:r>
            <a:r>
              <a:rPr lang="en-US" altLang="zh-CN" b="1" dirty="0"/>
              <a:t>()</a:t>
            </a:r>
            <a:r>
              <a:rPr lang="zh-CN" altLang="en-US" dirty="0"/>
              <a:t>：通过页面 </a:t>
            </a:r>
            <a:r>
              <a:rPr lang="en-US" altLang="zh-CN" dirty="0"/>
              <a:t>meta </a:t>
            </a:r>
            <a:r>
              <a:rPr lang="zh-CN" altLang="en-US" dirty="0"/>
              <a:t>标签拼接评论 </a:t>
            </a:r>
            <a:r>
              <a:rPr lang="en-US" altLang="zh-CN" dirty="0"/>
              <a:t>API </a:t>
            </a:r>
            <a:r>
              <a:rPr lang="zh-CN" altLang="en-US" dirty="0"/>
              <a:t>获取评论数与浏览量。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51B1924-7CCA-37F8-1D41-1A08E5276E46}"/>
              </a:ext>
            </a:extLst>
          </p:cNvPr>
          <p:cNvSpPr/>
          <p:nvPr/>
        </p:nvSpPr>
        <p:spPr>
          <a:xfrm>
            <a:off x="5262158" y="5376912"/>
            <a:ext cx="255045" cy="25052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DD1C8B0-01EA-E102-B2D7-8F1FDE20766A}"/>
              </a:ext>
            </a:extLst>
          </p:cNvPr>
          <p:cNvSpPr txBox="1"/>
          <p:nvPr/>
        </p:nvSpPr>
        <p:spPr>
          <a:xfrm>
            <a:off x="1099515" y="5053746"/>
            <a:ext cx="3900268" cy="6463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saveData</a:t>
            </a:r>
            <a:r>
              <a:rPr lang="en-US" altLang="zh-CN" b="1" dirty="0"/>
              <a:t>()</a:t>
            </a:r>
            <a:r>
              <a:rPr lang="zh-CN" altLang="en-US" dirty="0"/>
              <a:t>：将去重后的新闻数据写入本地 </a:t>
            </a:r>
            <a:r>
              <a:rPr lang="en-US" altLang="zh-CN" dirty="0"/>
              <a:t>MySQL </a:t>
            </a:r>
            <a:r>
              <a:rPr lang="zh-CN" altLang="en-US" dirty="0"/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3626117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0od3bi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886</Words>
  <Application>Microsoft Office PowerPoint</Application>
  <PresentationFormat>宽屏</PresentationFormat>
  <Paragraphs>176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宋体</vt:lpstr>
      <vt:lpstr>Calibri</vt:lpstr>
      <vt:lpstr>Wingdings</vt:lpstr>
      <vt:lpstr>Calibri Light</vt:lpstr>
      <vt:lpstr>MicrosoftYaHei-Bold</vt:lpstr>
      <vt:lpstr>Arial</vt:lpstr>
      <vt:lpstr>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滢 王</cp:lastModifiedBy>
  <cp:revision>77</cp:revision>
  <dcterms:created xsi:type="dcterms:W3CDTF">2019-05-14T01:20:00Z</dcterms:created>
  <dcterms:modified xsi:type="dcterms:W3CDTF">2025-06-13T02:45:13Z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B5176995FECE48EDACE9F93A00C7D7C0_12</vt:lpwstr>
  </property>
  <property fmtid="{D5CDD505-2E9C-101B-9397-08002B2CF9AE}" pid="3" name="KSOProductBuildVer">
    <vt:lpwstr>2052-12.1.0.15120</vt:lpwstr>
  </property>
</Properties>
</file>